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2"/>
  </p:notesMasterIdLst>
  <p:sldIdLst>
    <p:sldId id="256" r:id="rId2"/>
    <p:sldId id="273" r:id="rId3"/>
    <p:sldId id="278" r:id="rId4"/>
    <p:sldId id="281" r:id="rId5"/>
    <p:sldId id="291" r:id="rId6"/>
    <p:sldId id="257" r:id="rId7"/>
    <p:sldId id="261" r:id="rId8"/>
    <p:sldId id="292" r:id="rId9"/>
    <p:sldId id="293" r:id="rId10"/>
    <p:sldId id="294" r:id="rId11"/>
    <p:sldId id="287" r:id="rId12"/>
    <p:sldId id="288" r:id="rId13"/>
    <p:sldId id="290" r:id="rId14"/>
    <p:sldId id="296" r:id="rId15"/>
    <p:sldId id="268" r:id="rId16"/>
    <p:sldId id="269" r:id="rId17"/>
    <p:sldId id="286" r:id="rId18"/>
    <p:sldId id="270" r:id="rId19"/>
    <p:sldId id="283" r:id="rId20"/>
    <p:sldId id="284" r:id="rId21"/>
    <p:sldId id="271" r:id="rId22"/>
    <p:sldId id="272" r:id="rId23"/>
    <p:sldId id="262" r:id="rId24"/>
    <p:sldId id="297" r:id="rId25"/>
    <p:sldId id="289" r:id="rId26"/>
    <p:sldId id="298" r:id="rId27"/>
    <p:sldId id="299" r:id="rId28"/>
    <p:sldId id="300" r:id="rId29"/>
    <p:sldId id="301" r:id="rId30"/>
    <p:sldId id="302" r:id="rId31"/>
    <p:sldId id="303" r:id="rId32"/>
    <p:sldId id="304" r:id="rId33"/>
    <p:sldId id="305" r:id="rId34"/>
    <p:sldId id="306" r:id="rId35"/>
    <p:sldId id="307" r:id="rId36"/>
    <p:sldId id="282" r:id="rId37"/>
    <p:sldId id="285" r:id="rId38"/>
    <p:sldId id="258" r:id="rId39"/>
    <p:sldId id="308" r:id="rId40"/>
    <p:sldId id="277" r:id="rId41"/>
  </p:sldIdLst>
  <p:sldSz cx="9144000" cy="6858000" type="screen4x3"/>
  <p:notesSz cx="6858000" cy="9144000"/>
  <p:defaultTextStyle>
    <a:defPPr>
      <a:defRPr lang="pl-PL"/>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diagrams/_rels/data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diagrams/_rels/drawing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54C2D6-DAF8-4313-B447-F6563C9DBF39}" type="doc">
      <dgm:prSet loTypeId="urn:microsoft.com/office/officeart/2005/8/layout/venn1" loCatId="relationship" qsTypeId="urn:microsoft.com/office/officeart/2005/8/quickstyle/simple1" qsCatId="simple" csTypeId="urn:microsoft.com/office/officeart/2005/8/colors/accent1_2" csCatId="accent1" phldr="1"/>
      <dgm:spPr/>
    </dgm:pt>
    <dgm:pt modelId="{9DD51500-86AA-48F1-B39C-E215E2CB1E89}">
      <dgm:prSet phldrT="[Tekst]"/>
      <dgm:spPr/>
      <dgm:t>
        <a:bodyPr/>
        <a:lstStyle/>
        <a:p>
          <a:r>
            <a:rPr lang="pl-PL" dirty="0" smtClean="0"/>
            <a:t>ŚWIAT REALNY</a:t>
          </a:r>
          <a:endParaRPr lang="pl-PL" dirty="0"/>
        </a:p>
      </dgm:t>
    </dgm:pt>
    <dgm:pt modelId="{58FD82BF-E384-4EEF-B083-E4304C5C52EA}" type="parTrans" cxnId="{5C0BF966-45E4-48AA-9937-FB2BFB73DA4F}">
      <dgm:prSet/>
      <dgm:spPr/>
      <dgm:t>
        <a:bodyPr/>
        <a:lstStyle/>
        <a:p>
          <a:endParaRPr lang="pl-PL"/>
        </a:p>
      </dgm:t>
    </dgm:pt>
    <dgm:pt modelId="{09FCCA04-3966-434E-85DC-74AE25E83D5F}" type="sibTrans" cxnId="{5C0BF966-45E4-48AA-9937-FB2BFB73DA4F}">
      <dgm:prSet/>
      <dgm:spPr/>
      <dgm:t>
        <a:bodyPr/>
        <a:lstStyle/>
        <a:p>
          <a:endParaRPr lang="pl-PL"/>
        </a:p>
      </dgm:t>
    </dgm:pt>
    <dgm:pt modelId="{B8BBD44F-31DE-4342-B334-69586033CD22}">
      <dgm:prSet phldrT="[Tekst]"/>
      <dgm:spPr/>
      <dgm:t>
        <a:bodyPr/>
        <a:lstStyle/>
        <a:p>
          <a:r>
            <a:rPr lang="pl-PL" dirty="0" smtClean="0"/>
            <a:t>ŚWIAT WIRTUALNY</a:t>
          </a:r>
          <a:endParaRPr lang="pl-PL" dirty="0"/>
        </a:p>
      </dgm:t>
    </dgm:pt>
    <dgm:pt modelId="{80F2231B-7A0B-4AAD-8EEF-5EECB7A02726}" type="parTrans" cxnId="{039C21EB-52CC-4039-A422-0953EFB6764D}">
      <dgm:prSet/>
      <dgm:spPr/>
      <dgm:t>
        <a:bodyPr/>
        <a:lstStyle/>
        <a:p>
          <a:endParaRPr lang="pl-PL"/>
        </a:p>
      </dgm:t>
    </dgm:pt>
    <dgm:pt modelId="{F8FC489E-56E9-4FEF-9F54-E283334DE080}" type="sibTrans" cxnId="{039C21EB-52CC-4039-A422-0953EFB6764D}">
      <dgm:prSet/>
      <dgm:spPr/>
      <dgm:t>
        <a:bodyPr/>
        <a:lstStyle/>
        <a:p>
          <a:endParaRPr lang="pl-PL"/>
        </a:p>
      </dgm:t>
    </dgm:pt>
    <dgm:pt modelId="{33A22752-33F6-4CAB-8644-4F3EFE06B8AB}" type="pres">
      <dgm:prSet presAssocID="{E054C2D6-DAF8-4313-B447-F6563C9DBF39}" presName="compositeShape" presStyleCnt="0">
        <dgm:presLayoutVars>
          <dgm:chMax val="7"/>
          <dgm:dir/>
          <dgm:resizeHandles val="exact"/>
        </dgm:presLayoutVars>
      </dgm:prSet>
      <dgm:spPr/>
    </dgm:pt>
    <dgm:pt modelId="{70332793-902B-494D-B1AC-E3985FC4882D}" type="pres">
      <dgm:prSet presAssocID="{9DD51500-86AA-48F1-B39C-E215E2CB1E89}" presName="circ1" presStyleLbl="vennNode1" presStyleIdx="0" presStyleCnt="2"/>
      <dgm:spPr/>
      <dgm:t>
        <a:bodyPr/>
        <a:lstStyle/>
        <a:p>
          <a:endParaRPr lang="pl-PL"/>
        </a:p>
      </dgm:t>
    </dgm:pt>
    <dgm:pt modelId="{F9252AAE-DAFB-41BA-8B58-E13BAC2CCBCA}" type="pres">
      <dgm:prSet presAssocID="{9DD51500-86AA-48F1-B39C-E215E2CB1E89}" presName="circ1Tx" presStyleLbl="revTx" presStyleIdx="0" presStyleCnt="0">
        <dgm:presLayoutVars>
          <dgm:chMax val="0"/>
          <dgm:chPref val="0"/>
          <dgm:bulletEnabled val="1"/>
        </dgm:presLayoutVars>
      </dgm:prSet>
      <dgm:spPr/>
      <dgm:t>
        <a:bodyPr/>
        <a:lstStyle/>
        <a:p>
          <a:endParaRPr lang="pl-PL"/>
        </a:p>
      </dgm:t>
    </dgm:pt>
    <dgm:pt modelId="{35E04981-8438-440F-96C1-FA0FBC1B381E}" type="pres">
      <dgm:prSet presAssocID="{B8BBD44F-31DE-4342-B334-69586033CD22}" presName="circ2" presStyleLbl="vennNode1" presStyleIdx="1" presStyleCnt="2" custLinFactNeighborX="-1547" custLinFactNeighborY="-1244"/>
      <dgm:spPr/>
      <dgm:t>
        <a:bodyPr/>
        <a:lstStyle/>
        <a:p>
          <a:endParaRPr lang="pl-PL"/>
        </a:p>
      </dgm:t>
    </dgm:pt>
    <dgm:pt modelId="{BB7EA7FC-1A3A-49B5-8363-AEDF867DD75F}" type="pres">
      <dgm:prSet presAssocID="{B8BBD44F-31DE-4342-B334-69586033CD22}" presName="circ2Tx" presStyleLbl="revTx" presStyleIdx="0" presStyleCnt="0">
        <dgm:presLayoutVars>
          <dgm:chMax val="0"/>
          <dgm:chPref val="0"/>
          <dgm:bulletEnabled val="1"/>
        </dgm:presLayoutVars>
      </dgm:prSet>
      <dgm:spPr/>
      <dgm:t>
        <a:bodyPr/>
        <a:lstStyle/>
        <a:p>
          <a:endParaRPr lang="pl-PL"/>
        </a:p>
      </dgm:t>
    </dgm:pt>
  </dgm:ptLst>
  <dgm:cxnLst>
    <dgm:cxn modelId="{5C0BF966-45E4-48AA-9937-FB2BFB73DA4F}" srcId="{E054C2D6-DAF8-4313-B447-F6563C9DBF39}" destId="{9DD51500-86AA-48F1-B39C-E215E2CB1E89}" srcOrd="0" destOrd="0" parTransId="{58FD82BF-E384-4EEF-B083-E4304C5C52EA}" sibTransId="{09FCCA04-3966-434E-85DC-74AE25E83D5F}"/>
    <dgm:cxn modelId="{744E58C5-A59E-47D2-BEF9-994E3DCA1FD0}" type="presOf" srcId="{E054C2D6-DAF8-4313-B447-F6563C9DBF39}" destId="{33A22752-33F6-4CAB-8644-4F3EFE06B8AB}" srcOrd="0" destOrd="0" presId="urn:microsoft.com/office/officeart/2005/8/layout/venn1"/>
    <dgm:cxn modelId="{039C21EB-52CC-4039-A422-0953EFB6764D}" srcId="{E054C2D6-DAF8-4313-B447-F6563C9DBF39}" destId="{B8BBD44F-31DE-4342-B334-69586033CD22}" srcOrd="1" destOrd="0" parTransId="{80F2231B-7A0B-4AAD-8EEF-5EECB7A02726}" sibTransId="{F8FC489E-56E9-4FEF-9F54-E283334DE080}"/>
    <dgm:cxn modelId="{757EF783-65E3-48CB-90E4-FAB76EF1DB92}" type="presOf" srcId="{B8BBD44F-31DE-4342-B334-69586033CD22}" destId="{35E04981-8438-440F-96C1-FA0FBC1B381E}" srcOrd="0" destOrd="0" presId="urn:microsoft.com/office/officeart/2005/8/layout/venn1"/>
    <dgm:cxn modelId="{EFF59B37-AC06-4131-BA3B-224F9EB05D0D}" type="presOf" srcId="{9DD51500-86AA-48F1-B39C-E215E2CB1E89}" destId="{70332793-902B-494D-B1AC-E3985FC4882D}" srcOrd="0" destOrd="0" presId="urn:microsoft.com/office/officeart/2005/8/layout/venn1"/>
    <dgm:cxn modelId="{FE34E720-B656-4894-9CBB-9CB2D3C37CF5}" type="presOf" srcId="{9DD51500-86AA-48F1-B39C-E215E2CB1E89}" destId="{F9252AAE-DAFB-41BA-8B58-E13BAC2CCBCA}" srcOrd="1" destOrd="0" presId="urn:microsoft.com/office/officeart/2005/8/layout/venn1"/>
    <dgm:cxn modelId="{E0C9A420-556C-4A7A-9C9C-A192E1EB40B1}" type="presOf" srcId="{B8BBD44F-31DE-4342-B334-69586033CD22}" destId="{BB7EA7FC-1A3A-49B5-8363-AEDF867DD75F}" srcOrd="1" destOrd="0" presId="urn:microsoft.com/office/officeart/2005/8/layout/venn1"/>
    <dgm:cxn modelId="{7CB39A1A-0094-4D76-ACFF-1B7B303FEF36}" type="presParOf" srcId="{33A22752-33F6-4CAB-8644-4F3EFE06B8AB}" destId="{70332793-902B-494D-B1AC-E3985FC4882D}" srcOrd="0" destOrd="0" presId="urn:microsoft.com/office/officeart/2005/8/layout/venn1"/>
    <dgm:cxn modelId="{31691ABD-A77C-40FC-B0E7-E9D8C7C263C7}" type="presParOf" srcId="{33A22752-33F6-4CAB-8644-4F3EFE06B8AB}" destId="{F9252AAE-DAFB-41BA-8B58-E13BAC2CCBCA}" srcOrd="1" destOrd="0" presId="urn:microsoft.com/office/officeart/2005/8/layout/venn1"/>
    <dgm:cxn modelId="{30D6A221-AF47-4ACC-B6EF-BF71DFCA0039}" type="presParOf" srcId="{33A22752-33F6-4CAB-8644-4F3EFE06B8AB}" destId="{35E04981-8438-440F-96C1-FA0FBC1B381E}" srcOrd="2" destOrd="0" presId="urn:microsoft.com/office/officeart/2005/8/layout/venn1"/>
    <dgm:cxn modelId="{576F662F-7DDA-41A1-8054-3AA5E910FBC6}" type="presParOf" srcId="{33A22752-33F6-4CAB-8644-4F3EFE06B8AB}" destId="{BB7EA7FC-1A3A-49B5-8363-AEDF867DD75F}"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999BE83-A269-400F-AFDE-850536E4D232}" type="doc">
      <dgm:prSet loTypeId="urn:microsoft.com/office/officeart/2005/8/layout/venn1" loCatId="relationship" qsTypeId="urn:microsoft.com/office/officeart/2005/8/quickstyle/simple1" qsCatId="simple" csTypeId="urn:microsoft.com/office/officeart/2005/8/colors/accent1_2" csCatId="accent1" phldr="1"/>
      <dgm:spPr/>
    </dgm:pt>
    <dgm:pt modelId="{44F303B8-8221-4FC6-A021-A7CA05CEC784}">
      <dgm:prSet phldrT="[Tekst]"/>
      <dgm:spPr/>
      <dgm:t>
        <a:bodyPr/>
        <a:lstStyle/>
        <a:p>
          <a:r>
            <a:rPr lang="pl-PL" dirty="0" smtClean="0"/>
            <a:t>ŚWIAT WIRTUALNY</a:t>
          </a:r>
          <a:endParaRPr lang="pl-PL" dirty="0"/>
        </a:p>
      </dgm:t>
    </dgm:pt>
    <dgm:pt modelId="{81E77DB3-6EF7-4124-835B-2F64ACC05E94}" type="parTrans" cxnId="{D748AD59-2FD3-4753-9526-23E0D550CD0A}">
      <dgm:prSet/>
      <dgm:spPr/>
      <dgm:t>
        <a:bodyPr/>
        <a:lstStyle/>
        <a:p>
          <a:endParaRPr lang="pl-PL"/>
        </a:p>
      </dgm:t>
    </dgm:pt>
    <dgm:pt modelId="{C183743A-13B8-4947-8653-659AC0574C36}" type="sibTrans" cxnId="{D748AD59-2FD3-4753-9526-23E0D550CD0A}">
      <dgm:prSet/>
      <dgm:spPr/>
      <dgm:t>
        <a:bodyPr/>
        <a:lstStyle/>
        <a:p>
          <a:endParaRPr lang="pl-PL"/>
        </a:p>
      </dgm:t>
    </dgm:pt>
    <dgm:pt modelId="{ADF81A3B-E694-412A-B136-4484DD2384BA}" type="pres">
      <dgm:prSet presAssocID="{7999BE83-A269-400F-AFDE-850536E4D232}" presName="compositeShape" presStyleCnt="0">
        <dgm:presLayoutVars>
          <dgm:chMax val="7"/>
          <dgm:dir/>
          <dgm:resizeHandles val="exact"/>
        </dgm:presLayoutVars>
      </dgm:prSet>
      <dgm:spPr/>
    </dgm:pt>
    <dgm:pt modelId="{5F178048-D77B-4763-91B0-3263696DBEEA}" type="pres">
      <dgm:prSet presAssocID="{44F303B8-8221-4FC6-A021-A7CA05CEC784}" presName="circ1TxSh" presStyleLbl="vennNode1" presStyleIdx="0" presStyleCnt="1"/>
      <dgm:spPr/>
      <dgm:t>
        <a:bodyPr/>
        <a:lstStyle/>
        <a:p>
          <a:endParaRPr lang="pl-PL"/>
        </a:p>
      </dgm:t>
    </dgm:pt>
  </dgm:ptLst>
  <dgm:cxnLst>
    <dgm:cxn modelId="{4A759736-9ADA-4555-8027-00D37F7D429E}" type="presOf" srcId="{7999BE83-A269-400F-AFDE-850536E4D232}" destId="{ADF81A3B-E694-412A-B136-4484DD2384BA}" srcOrd="0" destOrd="0" presId="urn:microsoft.com/office/officeart/2005/8/layout/venn1"/>
    <dgm:cxn modelId="{1F12732D-0E5D-42FB-9DF9-CFE1739D6BA8}" type="presOf" srcId="{44F303B8-8221-4FC6-A021-A7CA05CEC784}" destId="{5F178048-D77B-4763-91B0-3263696DBEEA}" srcOrd="0" destOrd="0" presId="urn:microsoft.com/office/officeart/2005/8/layout/venn1"/>
    <dgm:cxn modelId="{D748AD59-2FD3-4753-9526-23E0D550CD0A}" srcId="{7999BE83-A269-400F-AFDE-850536E4D232}" destId="{44F303B8-8221-4FC6-A021-A7CA05CEC784}" srcOrd="0" destOrd="0" parTransId="{81E77DB3-6EF7-4124-835B-2F64ACC05E94}" sibTransId="{C183743A-13B8-4947-8653-659AC0574C36}"/>
    <dgm:cxn modelId="{E36564A9-E4B3-4A8A-8855-2E4ACC6E0578}" type="presParOf" srcId="{ADF81A3B-E694-412A-B136-4484DD2384BA}" destId="{5F178048-D77B-4763-91B0-3263696DBEEA}" srcOrd="0" destOrd="0" presId="urn:microsoft.com/office/officeart/2005/8/layout/ven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23E1CAF-FBDE-4B3C-88CD-910641B7E4D4}"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pl-PL"/>
        </a:p>
      </dgm:t>
    </dgm:pt>
    <dgm:pt modelId="{BE843871-9F53-4EE8-A014-993135C94F37}">
      <dgm:prSet phldrT="[Tekst]"/>
      <dgm:spPr/>
      <dgm:t>
        <a:bodyPr/>
        <a:lstStyle/>
        <a:p>
          <a:r>
            <a:rPr lang="pl-PL" dirty="0" smtClean="0"/>
            <a:t>Zmiany dotyczące jednostki</a:t>
          </a:r>
          <a:endParaRPr lang="pl-PL" dirty="0"/>
        </a:p>
      </dgm:t>
    </dgm:pt>
    <dgm:pt modelId="{45646E5C-7F23-4F2A-AA6C-CB16D4E8B221}" type="parTrans" cxnId="{12DBA78A-1E97-4F8B-B201-0EBDABB12609}">
      <dgm:prSet/>
      <dgm:spPr/>
      <dgm:t>
        <a:bodyPr/>
        <a:lstStyle/>
        <a:p>
          <a:endParaRPr lang="pl-PL"/>
        </a:p>
      </dgm:t>
    </dgm:pt>
    <dgm:pt modelId="{C5F90F28-885B-4A0F-8DE0-F388BBDAF29E}" type="sibTrans" cxnId="{12DBA78A-1E97-4F8B-B201-0EBDABB12609}">
      <dgm:prSet/>
      <dgm:spPr/>
      <dgm:t>
        <a:bodyPr/>
        <a:lstStyle/>
        <a:p>
          <a:endParaRPr lang="pl-PL"/>
        </a:p>
      </dgm:t>
    </dgm:pt>
    <dgm:pt modelId="{21EFA109-BE74-4B35-85FA-61A54DF5C1C0}">
      <dgm:prSet phldrT="[Tekst]" custT="1"/>
      <dgm:spPr/>
      <dgm:t>
        <a:bodyPr/>
        <a:lstStyle/>
        <a:p>
          <a:r>
            <a:rPr lang="pl-PL" sz="2000" dirty="0" smtClean="0"/>
            <a:t>Wzrost długości czasu diagnozowanego jako czas młodości.</a:t>
          </a:r>
          <a:endParaRPr lang="pl-PL" sz="2000" dirty="0"/>
        </a:p>
      </dgm:t>
    </dgm:pt>
    <dgm:pt modelId="{8EC526A6-9EC5-4006-93E5-5E9EEBDD5D89}" type="parTrans" cxnId="{19FE6764-56C3-4158-8328-56E739D24346}">
      <dgm:prSet/>
      <dgm:spPr/>
      <dgm:t>
        <a:bodyPr/>
        <a:lstStyle/>
        <a:p>
          <a:endParaRPr lang="pl-PL"/>
        </a:p>
      </dgm:t>
    </dgm:pt>
    <dgm:pt modelId="{BCDB731A-4553-4F3C-A3C5-6DF8F8D089C3}" type="sibTrans" cxnId="{19FE6764-56C3-4158-8328-56E739D24346}">
      <dgm:prSet/>
      <dgm:spPr/>
      <dgm:t>
        <a:bodyPr/>
        <a:lstStyle/>
        <a:p>
          <a:endParaRPr lang="pl-PL"/>
        </a:p>
      </dgm:t>
    </dgm:pt>
    <dgm:pt modelId="{DD69FF2F-F36D-4F0B-A61F-B57CFB08CB1F}">
      <dgm:prSet phldrT="[Tekst]"/>
      <dgm:spPr/>
      <dgm:t>
        <a:bodyPr/>
        <a:lstStyle/>
        <a:p>
          <a:r>
            <a:rPr lang="pl-PL" dirty="0" smtClean="0"/>
            <a:t>Zmiany dotyczące rodziny</a:t>
          </a:r>
          <a:endParaRPr lang="pl-PL" dirty="0"/>
        </a:p>
      </dgm:t>
    </dgm:pt>
    <dgm:pt modelId="{957BF9F8-3AF0-4B75-94E0-B070D3AFF047}" type="parTrans" cxnId="{460368A6-9182-4F58-93BF-537092CF7D0E}">
      <dgm:prSet/>
      <dgm:spPr/>
      <dgm:t>
        <a:bodyPr/>
        <a:lstStyle/>
        <a:p>
          <a:endParaRPr lang="pl-PL"/>
        </a:p>
      </dgm:t>
    </dgm:pt>
    <dgm:pt modelId="{FE986D04-2246-44C0-B15E-99F7391A5200}" type="sibTrans" cxnId="{460368A6-9182-4F58-93BF-537092CF7D0E}">
      <dgm:prSet/>
      <dgm:spPr/>
      <dgm:t>
        <a:bodyPr/>
        <a:lstStyle/>
        <a:p>
          <a:endParaRPr lang="pl-PL"/>
        </a:p>
      </dgm:t>
    </dgm:pt>
    <dgm:pt modelId="{DF96A7C0-7207-4577-9200-4D4C45ECE788}">
      <dgm:prSet phldrT="[Tekst]" custT="1"/>
      <dgm:spPr/>
      <dgm:t>
        <a:bodyPr/>
        <a:lstStyle/>
        <a:p>
          <a:r>
            <a:rPr lang="pl-PL" sz="2000" dirty="0" smtClean="0"/>
            <a:t>Długi czas pozostawania w rodzinie pochodzenia. </a:t>
          </a:r>
          <a:endParaRPr lang="pl-PL" sz="2000" dirty="0"/>
        </a:p>
      </dgm:t>
    </dgm:pt>
    <dgm:pt modelId="{5349DA1F-B54E-47CF-82F4-C0030CCF437D}" type="parTrans" cxnId="{EFE0F29E-555B-44C0-A5E0-B7A986534149}">
      <dgm:prSet/>
      <dgm:spPr/>
      <dgm:t>
        <a:bodyPr/>
        <a:lstStyle/>
        <a:p>
          <a:endParaRPr lang="pl-PL"/>
        </a:p>
      </dgm:t>
    </dgm:pt>
    <dgm:pt modelId="{E81CE780-A095-46E6-885F-274D3F28DC44}" type="sibTrans" cxnId="{EFE0F29E-555B-44C0-A5E0-B7A986534149}">
      <dgm:prSet/>
      <dgm:spPr/>
      <dgm:t>
        <a:bodyPr/>
        <a:lstStyle/>
        <a:p>
          <a:endParaRPr lang="pl-PL"/>
        </a:p>
      </dgm:t>
    </dgm:pt>
    <dgm:pt modelId="{ACB5AE22-8572-42B2-BB76-A2FE20AC8863}">
      <dgm:prSet phldrT="[Tekst]"/>
      <dgm:spPr/>
      <dgm:t>
        <a:bodyPr/>
        <a:lstStyle/>
        <a:p>
          <a:r>
            <a:rPr lang="pl-PL" dirty="0" smtClean="0"/>
            <a:t>Zmiany dotyczące społeczeństwa</a:t>
          </a:r>
          <a:endParaRPr lang="pl-PL" dirty="0"/>
        </a:p>
      </dgm:t>
    </dgm:pt>
    <dgm:pt modelId="{61D2A00F-2E1D-48D0-A603-8A61EF6B230B}" type="parTrans" cxnId="{BA8B949F-D0F9-43FB-8E34-6CA5AE106F84}">
      <dgm:prSet/>
      <dgm:spPr/>
      <dgm:t>
        <a:bodyPr/>
        <a:lstStyle/>
        <a:p>
          <a:endParaRPr lang="pl-PL"/>
        </a:p>
      </dgm:t>
    </dgm:pt>
    <dgm:pt modelId="{83176AE6-EF38-4785-B9CA-1EF7F3322371}" type="sibTrans" cxnId="{BA8B949F-D0F9-43FB-8E34-6CA5AE106F84}">
      <dgm:prSet/>
      <dgm:spPr/>
      <dgm:t>
        <a:bodyPr/>
        <a:lstStyle/>
        <a:p>
          <a:endParaRPr lang="pl-PL"/>
        </a:p>
      </dgm:t>
    </dgm:pt>
    <dgm:pt modelId="{78023164-460A-4EA4-8F92-7168EF051255}">
      <dgm:prSet phldrT="[Tekst]" custT="1"/>
      <dgm:spPr/>
      <dgm:t>
        <a:bodyPr/>
        <a:lstStyle/>
        <a:p>
          <a:r>
            <a:rPr lang="pl-PL" sz="1700" dirty="0" smtClean="0"/>
            <a:t> </a:t>
          </a:r>
          <a:r>
            <a:rPr lang="pl-PL" sz="2000" dirty="0" smtClean="0"/>
            <a:t>Wszechstronne wykorzystanie cyberprzestrzeni.</a:t>
          </a:r>
          <a:endParaRPr lang="pl-PL" sz="2000" dirty="0"/>
        </a:p>
      </dgm:t>
    </dgm:pt>
    <dgm:pt modelId="{A9B76F2B-E93F-4C4D-8EFD-3B06988F8028}" type="parTrans" cxnId="{6EB48543-9900-4651-BC81-A1CF3850E240}">
      <dgm:prSet/>
      <dgm:spPr/>
      <dgm:t>
        <a:bodyPr/>
        <a:lstStyle/>
        <a:p>
          <a:endParaRPr lang="pl-PL"/>
        </a:p>
      </dgm:t>
    </dgm:pt>
    <dgm:pt modelId="{8B7C6607-EBB4-4FE4-B203-97CD1F1D6042}" type="sibTrans" cxnId="{6EB48543-9900-4651-BC81-A1CF3850E240}">
      <dgm:prSet/>
      <dgm:spPr/>
      <dgm:t>
        <a:bodyPr/>
        <a:lstStyle/>
        <a:p>
          <a:endParaRPr lang="pl-PL"/>
        </a:p>
      </dgm:t>
    </dgm:pt>
    <dgm:pt modelId="{E9B32B35-AD0B-44BE-92B0-3D12F67AAE73}">
      <dgm:prSet phldrT="[Tekst]" custT="1"/>
      <dgm:spPr/>
      <dgm:t>
        <a:bodyPr/>
        <a:lstStyle/>
        <a:p>
          <a:r>
            <a:rPr lang="pl-PL" sz="2000" dirty="0" smtClean="0"/>
            <a:t>Wzrost długości czasu edukacji szkolnej.</a:t>
          </a:r>
          <a:endParaRPr lang="pl-PL" sz="2000" dirty="0"/>
        </a:p>
      </dgm:t>
    </dgm:pt>
    <dgm:pt modelId="{A1F91AAD-E9A5-4B18-8F3E-6D310D0F78A0}" type="parTrans" cxnId="{DDF8B629-A28D-4591-A20C-1B1BAC06A15D}">
      <dgm:prSet/>
      <dgm:spPr/>
      <dgm:t>
        <a:bodyPr/>
        <a:lstStyle/>
        <a:p>
          <a:endParaRPr lang="pl-PL"/>
        </a:p>
      </dgm:t>
    </dgm:pt>
    <dgm:pt modelId="{CD6159D8-17DF-4676-94E4-8AF35A29A720}" type="sibTrans" cxnId="{DDF8B629-A28D-4591-A20C-1B1BAC06A15D}">
      <dgm:prSet/>
      <dgm:spPr/>
      <dgm:t>
        <a:bodyPr/>
        <a:lstStyle/>
        <a:p>
          <a:endParaRPr lang="pl-PL"/>
        </a:p>
      </dgm:t>
    </dgm:pt>
    <dgm:pt modelId="{1A983E7C-33A2-4F47-AF64-F6E945107895}">
      <dgm:prSet phldrT="[Tekst]" custT="1"/>
      <dgm:spPr/>
      <dgm:t>
        <a:bodyPr/>
        <a:lstStyle/>
        <a:p>
          <a:r>
            <a:rPr lang="pl-PL" sz="2000" dirty="0" smtClean="0"/>
            <a:t>Coraz lepsze  warunki życia ( w sensie zaspokojenia potrzeb materialnych ). </a:t>
          </a:r>
          <a:endParaRPr lang="pl-PL" sz="2000" dirty="0"/>
        </a:p>
      </dgm:t>
    </dgm:pt>
    <dgm:pt modelId="{6126184B-FB75-400B-ABA7-1BA444A06A4B}" type="parTrans" cxnId="{76A526A4-21C7-4122-B2B1-D178E53CFCD9}">
      <dgm:prSet/>
      <dgm:spPr/>
      <dgm:t>
        <a:bodyPr/>
        <a:lstStyle/>
        <a:p>
          <a:endParaRPr lang="pl-PL"/>
        </a:p>
      </dgm:t>
    </dgm:pt>
    <dgm:pt modelId="{246445A7-51CA-4A19-882F-59C22EC38A81}" type="sibTrans" cxnId="{76A526A4-21C7-4122-B2B1-D178E53CFCD9}">
      <dgm:prSet/>
      <dgm:spPr/>
      <dgm:t>
        <a:bodyPr/>
        <a:lstStyle/>
        <a:p>
          <a:endParaRPr lang="pl-PL"/>
        </a:p>
      </dgm:t>
    </dgm:pt>
    <dgm:pt modelId="{CA5D8F6A-B23C-46BC-A567-78E465A4ADF7}">
      <dgm:prSet custT="1"/>
      <dgm:spPr/>
      <dgm:t>
        <a:bodyPr/>
        <a:lstStyle/>
        <a:p>
          <a:r>
            <a:rPr lang="pl-PL" sz="2000" dirty="0" smtClean="0"/>
            <a:t>Możliwość karier </a:t>
          </a:r>
          <a:r>
            <a:rPr lang="pl-PL" sz="2000" i="1" dirty="0" smtClean="0"/>
            <a:t>bez granic. </a:t>
          </a:r>
          <a:endParaRPr lang="pl-PL" sz="2000" i="1" dirty="0"/>
        </a:p>
      </dgm:t>
    </dgm:pt>
    <dgm:pt modelId="{19747DF5-F0AE-4992-BF70-3C0DD79ACE30}" type="parTrans" cxnId="{EEA34195-A382-49D7-AD50-41D1A6FF04E0}">
      <dgm:prSet/>
      <dgm:spPr/>
      <dgm:t>
        <a:bodyPr/>
        <a:lstStyle/>
        <a:p>
          <a:endParaRPr lang="pl-PL"/>
        </a:p>
      </dgm:t>
    </dgm:pt>
    <dgm:pt modelId="{28ABA7A4-1AD1-4726-8AC5-701A8B22A84B}" type="sibTrans" cxnId="{EEA34195-A382-49D7-AD50-41D1A6FF04E0}">
      <dgm:prSet/>
      <dgm:spPr/>
      <dgm:t>
        <a:bodyPr/>
        <a:lstStyle/>
        <a:p>
          <a:endParaRPr lang="pl-PL"/>
        </a:p>
      </dgm:t>
    </dgm:pt>
    <dgm:pt modelId="{D9E419E7-CA77-4822-B13B-88AE0391C3C8}">
      <dgm:prSet phldrT="[Tekst]" custT="1"/>
      <dgm:spPr/>
      <dgm:t>
        <a:bodyPr/>
        <a:lstStyle/>
        <a:p>
          <a:r>
            <a:rPr lang="pl-PL" sz="2000" dirty="0" smtClean="0"/>
            <a:t>Wzrost  pozycji młodych ludzi w rodzinie.</a:t>
          </a:r>
          <a:endParaRPr lang="pl-PL" sz="2000" dirty="0"/>
        </a:p>
      </dgm:t>
    </dgm:pt>
    <dgm:pt modelId="{18432B53-0ED4-4B40-913E-6A84B16C6B9A}" type="parTrans" cxnId="{C93A4285-7FBF-4914-B8A2-AA57355AFF77}">
      <dgm:prSet/>
      <dgm:spPr/>
      <dgm:t>
        <a:bodyPr/>
        <a:lstStyle/>
        <a:p>
          <a:endParaRPr lang="pl-PL"/>
        </a:p>
      </dgm:t>
    </dgm:pt>
    <dgm:pt modelId="{E8CDA0F2-A458-45AE-B477-050887A7757D}" type="sibTrans" cxnId="{C93A4285-7FBF-4914-B8A2-AA57355AFF77}">
      <dgm:prSet/>
      <dgm:spPr/>
      <dgm:t>
        <a:bodyPr/>
        <a:lstStyle/>
        <a:p>
          <a:endParaRPr lang="pl-PL"/>
        </a:p>
      </dgm:t>
    </dgm:pt>
    <dgm:pt modelId="{D928E1F8-8AE4-435B-BA99-2A17263813F0}" type="pres">
      <dgm:prSet presAssocID="{823E1CAF-FBDE-4B3C-88CD-910641B7E4D4}" presName="linearFlow" presStyleCnt="0">
        <dgm:presLayoutVars>
          <dgm:dir/>
          <dgm:animLvl val="lvl"/>
          <dgm:resizeHandles val="exact"/>
        </dgm:presLayoutVars>
      </dgm:prSet>
      <dgm:spPr/>
      <dgm:t>
        <a:bodyPr/>
        <a:lstStyle/>
        <a:p>
          <a:endParaRPr lang="pl-PL"/>
        </a:p>
      </dgm:t>
    </dgm:pt>
    <dgm:pt modelId="{C5D59DD3-5726-46C5-8CBF-207EECB4289C}" type="pres">
      <dgm:prSet presAssocID="{BE843871-9F53-4EE8-A014-993135C94F37}" presName="composite" presStyleCnt="0"/>
      <dgm:spPr/>
    </dgm:pt>
    <dgm:pt modelId="{44A71660-92FC-4B27-8A58-8485863F7544}" type="pres">
      <dgm:prSet presAssocID="{BE843871-9F53-4EE8-A014-993135C94F37}" presName="parentText" presStyleLbl="alignNode1" presStyleIdx="0" presStyleCnt="3" custLinFactNeighborX="-5379" custLinFactNeighborY="-2678">
        <dgm:presLayoutVars>
          <dgm:chMax val="1"/>
          <dgm:bulletEnabled val="1"/>
        </dgm:presLayoutVars>
      </dgm:prSet>
      <dgm:spPr/>
      <dgm:t>
        <a:bodyPr/>
        <a:lstStyle/>
        <a:p>
          <a:endParaRPr lang="pl-PL"/>
        </a:p>
      </dgm:t>
    </dgm:pt>
    <dgm:pt modelId="{2555EADA-4079-483C-B8FF-49BC9E45B322}" type="pres">
      <dgm:prSet presAssocID="{BE843871-9F53-4EE8-A014-993135C94F37}" presName="descendantText" presStyleLbl="alignAcc1" presStyleIdx="0" presStyleCnt="3">
        <dgm:presLayoutVars>
          <dgm:bulletEnabled val="1"/>
        </dgm:presLayoutVars>
      </dgm:prSet>
      <dgm:spPr/>
      <dgm:t>
        <a:bodyPr/>
        <a:lstStyle/>
        <a:p>
          <a:endParaRPr lang="pl-PL"/>
        </a:p>
      </dgm:t>
    </dgm:pt>
    <dgm:pt modelId="{FE7C9C05-BF6F-4BAB-8DE1-8AACA3DA95D1}" type="pres">
      <dgm:prSet presAssocID="{C5F90F28-885B-4A0F-8DE0-F388BBDAF29E}" presName="sp" presStyleCnt="0"/>
      <dgm:spPr/>
    </dgm:pt>
    <dgm:pt modelId="{CBDB3672-88A9-4B6B-8044-BEFC56061798}" type="pres">
      <dgm:prSet presAssocID="{DD69FF2F-F36D-4F0B-A61F-B57CFB08CB1F}" presName="composite" presStyleCnt="0"/>
      <dgm:spPr/>
    </dgm:pt>
    <dgm:pt modelId="{5D01F5F8-F693-4129-A308-5CB4CA6F3827}" type="pres">
      <dgm:prSet presAssocID="{DD69FF2F-F36D-4F0B-A61F-B57CFB08CB1F}" presName="parentText" presStyleLbl="alignNode1" presStyleIdx="1" presStyleCnt="3">
        <dgm:presLayoutVars>
          <dgm:chMax val="1"/>
          <dgm:bulletEnabled val="1"/>
        </dgm:presLayoutVars>
      </dgm:prSet>
      <dgm:spPr/>
      <dgm:t>
        <a:bodyPr/>
        <a:lstStyle/>
        <a:p>
          <a:endParaRPr lang="pl-PL"/>
        </a:p>
      </dgm:t>
    </dgm:pt>
    <dgm:pt modelId="{1C2EF896-693D-46DF-BD27-88162A34F3C3}" type="pres">
      <dgm:prSet presAssocID="{DD69FF2F-F36D-4F0B-A61F-B57CFB08CB1F}" presName="descendantText" presStyleLbl="alignAcc1" presStyleIdx="1" presStyleCnt="3" custLinFactNeighborX="871">
        <dgm:presLayoutVars>
          <dgm:bulletEnabled val="1"/>
        </dgm:presLayoutVars>
      </dgm:prSet>
      <dgm:spPr/>
      <dgm:t>
        <a:bodyPr/>
        <a:lstStyle/>
        <a:p>
          <a:endParaRPr lang="pl-PL"/>
        </a:p>
      </dgm:t>
    </dgm:pt>
    <dgm:pt modelId="{4488EA8E-B601-4C17-8BCC-D3638B410B36}" type="pres">
      <dgm:prSet presAssocID="{FE986D04-2246-44C0-B15E-99F7391A5200}" presName="sp" presStyleCnt="0"/>
      <dgm:spPr/>
    </dgm:pt>
    <dgm:pt modelId="{F96B0FC1-045A-4A03-AC39-E687C6A3B032}" type="pres">
      <dgm:prSet presAssocID="{ACB5AE22-8572-42B2-BB76-A2FE20AC8863}" presName="composite" presStyleCnt="0"/>
      <dgm:spPr/>
    </dgm:pt>
    <dgm:pt modelId="{0FD9C1D6-9AD1-4784-96CC-4DED8C58966F}" type="pres">
      <dgm:prSet presAssocID="{ACB5AE22-8572-42B2-BB76-A2FE20AC8863}" presName="parentText" presStyleLbl="alignNode1" presStyleIdx="2" presStyleCnt="3">
        <dgm:presLayoutVars>
          <dgm:chMax val="1"/>
          <dgm:bulletEnabled val="1"/>
        </dgm:presLayoutVars>
      </dgm:prSet>
      <dgm:spPr/>
      <dgm:t>
        <a:bodyPr/>
        <a:lstStyle/>
        <a:p>
          <a:endParaRPr lang="pl-PL"/>
        </a:p>
      </dgm:t>
    </dgm:pt>
    <dgm:pt modelId="{D60BCC35-5E86-4B3E-A48A-A8FD328C277B}" type="pres">
      <dgm:prSet presAssocID="{ACB5AE22-8572-42B2-BB76-A2FE20AC8863}" presName="descendantText" presStyleLbl="alignAcc1" presStyleIdx="2" presStyleCnt="3">
        <dgm:presLayoutVars>
          <dgm:bulletEnabled val="1"/>
        </dgm:presLayoutVars>
      </dgm:prSet>
      <dgm:spPr/>
      <dgm:t>
        <a:bodyPr/>
        <a:lstStyle/>
        <a:p>
          <a:endParaRPr lang="pl-PL"/>
        </a:p>
      </dgm:t>
    </dgm:pt>
  </dgm:ptLst>
  <dgm:cxnLst>
    <dgm:cxn modelId="{C93A4285-7FBF-4914-B8A2-AA57355AFF77}" srcId="{DD69FF2F-F36D-4F0B-A61F-B57CFB08CB1F}" destId="{D9E419E7-CA77-4822-B13B-88AE0391C3C8}" srcOrd="1" destOrd="0" parTransId="{18432B53-0ED4-4B40-913E-6A84B16C6B9A}" sibTransId="{E8CDA0F2-A458-45AE-B477-050887A7757D}"/>
    <dgm:cxn modelId="{BA8B949F-D0F9-43FB-8E34-6CA5AE106F84}" srcId="{823E1CAF-FBDE-4B3C-88CD-910641B7E4D4}" destId="{ACB5AE22-8572-42B2-BB76-A2FE20AC8863}" srcOrd="2" destOrd="0" parTransId="{61D2A00F-2E1D-48D0-A603-8A61EF6B230B}" sibTransId="{83176AE6-EF38-4785-B9CA-1EF7F3322371}"/>
    <dgm:cxn modelId="{704607D0-2E65-4938-91FC-B2673F65BBE7}" type="presOf" srcId="{1A983E7C-33A2-4F47-AF64-F6E945107895}" destId="{D60BCC35-5E86-4B3E-A48A-A8FD328C277B}" srcOrd="0" destOrd="1" presId="urn:microsoft.com/office/officeart/2005/8/layout/chevron2"/>
    <dgm:cxn modelId="{6B73235B-59C7-4B82-BAC9-7950F75A735D}" type="presOf" srcId="{DF96A7C0-7207-4577-9200-4D4C45ECE788}" destId="{1C2EF896-693D-46DF-BD27-88162A34F3C3}" srcOrd="0" destOrd="0" presId="urn:microsoft.com/office/officeart/2005/8/layout/chevron2"/>
    <dgm:cxn modelId="{179265F4-4A3C-44AC-8C65-A1964BB5F26F}" type="presOf" srcId="{CA5D8F6A-B23C-46BC-A567-78E465A4ADF7}" destId="{D60BCC35-5E86-4B3E-A48A-A8FD328C277B}" srcOrd="0" destOrd="2" presId="urn:microsoft.com/office/officeart/2005/8/layout/chevron2"/>
    <dgm:cxn modelId="{460368A6-9182-4F58-93BF-537092CF7D0E}" srcId="{823E1CAF-FBDE-4B3C-88CD-910641B7E4D4}" destId="{DD69FF2F-F36D-4F0B-A61F-B57CFB08CB1F}" srcOrd="1" destOrd="0" parTransId="{957BF9F8-3AF0-4B75-94E0-B070D3AFF047}" sibTransId="{FE986D04-2246-44C0-B15E-99F7391A5200}"/>
    <dgm:cxn modelId="{4B25F431-B8F4-4D91-8731-D549923C1155}" type="presOf" srcId="{BE843871-9F53-4EE8-A014-993135C94F37}" destId="{44A71660-92FC-4B27-8A58-8485863F7544}" srcOrd="0" destOrd="0" presId="urn:microsoft.com/office/officeart/2005/8/layout/chevron2"/>
    <dgm:cxn modelId="{EEA34195-A382-49D7-AD50-41D1A6FF04E0}" srcId="{ACB5AE22-8572-42B2-BB76-A2FE20AC8863}" destId="{CA5D8F6A-B23C-46BC-A567-78E465A4ADF7}" srcOrd="2" destOrd="0" parTransId="{19747DF5-F0AE-4992-BF70-3C0DD79ACE30}" sibTransId="{28ABA7A4-1AD1-4726-8AC5-701A8B22A84B}"/>
    <dgm:cxn modelId="{DDF8B629-A28D-4591-A20C-1B1BAC06A15D}" srcId="{BE843871-9F53-4EE8-A014-993135C94F37}" destId="{E9B32B35-AD0B-44BE-92B0-3D12F67AAE73}" srcOrd="1" destOrd="0" parTransId="{A1F91AAD-E9A5-4B18-8F3E-6D310D0F78A0}" sibTransId="{CD6159D8-17DF-4676-94E4-8AF35A29A720}"/>
    <dgm:cxn modelId="{76A526A4-21C7-4122-B2B1-D178E53CFCD9}" srcId="{ACB5AE22-8572-42B2-BB76-A2FE20AC8863}" destId="{1A983E7C-33A2-4F47-AF64-F6E945107895}" srcOrd="1" destOrd="0" parTransId="{6126184B-FB75-400B-ABA7-1BA444A06A4B}" sibTransId="{246445A7-51CA-4A19-882F-59C22EC38A81}"/>
    <dgm:cxn modelId="{12DBA78A-1E97-4F8B-B201-0EBDABB12609}" srcId="{823E1CAF-FBDE-4B3C-88CD-910641B7E4D4}" destId="{BE843871-9F53-4EE8-A014-993135C94F37}" srcOrd="0" destOrd="0" parTransId="{45646E5C-7F23-4F2A-AA6C-CB16D4E8B221}" sibTransId="{C5F90F28-885B-4A0F-8DE0-F388BBDAF29E}"/>
    <dgm:cxn modelId="{A6407A5B-5910-4025-B94E-3DC2EC09A29F}" type="presOf" srcId="{78023164-460A-4EA4-8F92-7168EF051255}" destId="{D60BCC35-5E86-4B3E-A48A-A8FD328C277B}" srcOrd="0" destOrd="0" presId="urn:microsoft.com/office/officeart/2005/8/layout/chevron2"/>
    <dgm:cxn modelId="{19FE6764-56C3-4158-8328-56E739D24346}" srcId="{BE843871-9F53-4EE8-A014-993135C94F37}" destId="{21EFA109-BE74-4B35-85FA-61A54DF5C1C0}" srcOrd="0" destOrd="0" parTransId="{8EC526A6-9EC5-4006-93E5-5E9EEBDD5D89}" sibTransId="{BCDB731A-4553-4F3C-A3C5-6DF8F8D089C3}"/>
    <dgm:cxn modelId="{C07FFC34-4AFC-4235-BED0-5C253F65E414}" type="presOf" srcId="{D9E419E7-CA77-4822-B13B-88AE0391C3C8}" destId="{1C2EF896-693D-46DF-BD27-88162A34F3C3}" srcOrd="0" destOrd="1" presId="urn:microsoft.com/office/officeart/2005/8/layout/chevron2"/>
    <dgm:cxn modelId="{4AA6DCB3-46B6-484A-BF15-DA3CFF55D252}" type="presOf" srcId="{ACB5AE22-8572-42B2-BB76-A2FE20AC8863}" destId="{0FD9C1D6-9AD1-4784-96CC-4DED8C58966F}" srcOrd="0" destOrd="0" presId="urn:microsoft.com/office/officeart/2005/8/layout/chevron2"/>
    <dgm:cxn modelId="{E2E22FCF-2E68-4202-957F-3D8E11F33EB0}" type="presOf" srcId="{DD69FF2F-F36D-4F0B-A61F-B57CFB08CB1F}" destId="{5D01F5F8-F693-4129-A308-5CB4CA6F3827}" srcOrd="0" destOrd="0" presId="urn:microsoft.com/office/officeart/2005/8/layout/chevron2"/>
    <dgm:cxn modelId="{6EB48543-9900-4651-BC81-A1CF3850E240}" srcId="{ACB5AE22-8572-42B2-BB76-A2FE20AC8863}" destId="{78023164-460A-4EA4-8F92-7168EF051255}" srcOrd="0" destOrd="0" parTransId="{A9B76F2B-E93F-4C4D-8EFD-3B06988F8028}" sibTransId="{8B7C6607-EBB4-4FE4-B203-97CD1F1D6042}"/>
    <dgm:cxn modelId="{F4B7310D-B8CE-4636-AE2F-96AF61B72A6B}" type="presOf" srcId="{823E1CAF-FBDE-4B3C-88CD-910641B7E4D4}" destId="{D928E1F8-8AE4-435B-BA99-2A17263813F0}" srcOrd="0" destOrd="0" presId="urn:microsoft.com/office/officeart/2005/8/layout/chevron2"/>
    <dgm:cxn modelId="{FD5ACF85-7803-45E6-A345-90E48367EA93}" type="presOf" srcId="{E9B32B35-AD0B-44BE-92B0-3D12F67AAE73}" destId="{2555EADA-4079-483C-B8FF-49BC9E45B322}" srcOrd="0" destOrd="1" presId="urn:microsoft.com/office/officeart/2005/8/layout/chevron2"/>
    <dgm:cxn modelId="{EFE0F29E-555B-44C0-A5E0-B7A986534149}" srcId="{DD69FF2F-F36D-4F0B-A61F-B57CFB08CB1F}" destId="{DF96A7C0-7207-4577-9200-4D4C45ECE788}" srcOrd="0" destOrd="0" parTransId="{5349DA1F-B54E-47CF-82F4-C0030CCF437D}" sibTransId="{E81CE780-A095-46E6-885F-274D3F28DC44}"/>
    <dgm:cxn modelId="{B8844D3A-DDC9-453F-9C44-9E95492DA396}" type="presOf" srcId="{21EFA109-BE74-4B35-85FA-61A54DF5C1C0}" destId="{2555EADA-4079-483C-B8FF-49BC9E45B322}" srcOrd="0" destOrd="0" presId="urn:microsoft.com/office/officeart/2005/8/layout/chevron2"/>
    <dgm:cxn modelId="{6AF6B754-7BEA-42D5-B29E-9CE153428AE6}" type="presParOf" srcId="{D928E1F8-8AE4-435B-BA99-2A17263813F0}" destId="{C5D59DD3-5726-46C5-8CBF-207EECB4289C}" srcOrd="0" destOrd="0" presId="urn:microsoft.com/office/officeart/2005/8/layout/chevron2"/>
    <dgm:cxn modelId="{FBE99396-49AD-4631-B698-CBDC576E7706}" type="presParOf" srcId="{C5D59DD3-5726-46C5-8CBF-207EECB4289C}" destId="{44A71660-92FC-4B27-8A58-8485863F7544}" srcOrd="0" destOrd="0" presId="urn:microsoft.com/office/officeart/2005/8/layout/chevron2"/>
    <dgm:cxn modelId="{B2B4A1A6-2014-437B-A9B8-71C8270BA933}" type="presParOf" srcId="{C5D59DD3-5726-46C5-8CBF-207EECB4289C}" destId="{2555EADA-4079-483C-B8FF-49BC9E45B322}" srcOrd="1" destOrd="0" presId="urn:microsoft.com/office/officeart/2005/8/layout/chevron2"/>
    <dgm:cxn modelId="{FCF73763-D731-4CFA-8C53-92A0372AC6C1}" type="presParOf" srcId="{D928E1F8-8AE4-435B-BA99-2A17263813F0}" destId="{FE7C9C05-BF6F-4BAB-8DE1-8AACA3DA95D1}" srcOrd="1" destOrd="0" presId="urn:microsoft.com/office/officeart/2005/8/layout/chevron2"/>
    <dgm:cxn modelId="{FFEF6176-D23E-4D5D-AD16-7BF6988F34C5}" type="presParOf" srcId="{D928E1F8-8AE4-435B-BA99-2A17263813F0}" destId="{CBDB3672-88A9-4B6B-8044-BEFC56061798}" srcOrd="2" destOrd="0" presId="urn:microsoft.com/office/officeart/2005/8/layout/chevron2"/>
    <dgm:cxn modelId="{A40A2478-AF38-43F7-AF76-3DB7BC5B065E}" type="presParOf" srcId="{CBDB3672-88A9-4B6B-8044-BEFC56061798}" destId="{5D01F5F8-F693-4129-A308-5CB4CA6F3827}" srcOrd="0" destOrd="0" presId="urn:microsoft.com/office/officeart/2005/8/layout/chevron2"/>
    <dgm:cxn modelId="{B35D53DF-271C-4190-9762-30AD30AA9939}" type="presParOf" srcId="{CBDB3672-88A9-4B6B-8044-BEFC56061798}" destId="{1C2EF896-693D-46DF-BD27-88162A34F3C3}" srcOrd="1" destOrd="0" presId="urn:microsoft.com/office/officeart/2005/8/layout/chevron2"/>
    <dgm:cxn modelId="{4F3A8BD1-BFED-4C6A-8A66-340699749DD9}" type="presParOf" srcId="{D928E1F8-8AE4-435B-BA99-2A17263813F0}" destId="{4488EA8E-B601-4C17-8BCC-D3638B410B36}" srcOrd="3" destOrd="0" presId="urn:microsoft.com/office/officeart/2005/8/layout/chevron2"/>
    <dgm:cxn modelId="{2348A5E7-176D-421B-93FC-044669BFE9DD}" type="presParOf" srcId="{D928E1F8-8AE4-435B-BA99-2A17263813F0}" destId="{F96B0FC1-045A-4A03-AC39-E687C6A3B032}" srcOrd="4" destOrd="0" presId="urn:microsoft.com/office/officeart/2005/8/layout/chevron2"/>
    <dgm:cxn modelId="{CF1EECC1-1C03-4777-92DF-D22A4AF78DB7}" type="presParOf" srcId="{F96B0FC1-045A-4A03-AC39-E687C6A3B032}" destId="{0FD9C1D6-9AD1-4784-96CC-4DED8C58966F}" srcOrd="0" destOrd="0" presId="urn:microsoft.com/office/officeart/2005/8/layout/chevron2"/>
    <dgm:cxn modelId="{00FEFEB1-5DF4-454F-BCDA-149EBDFC480D}" type="presParOf" srcId="{F96B0FC1-045A-4A03-AC39-E687C6A3B032}" destId="{D60BCC35-5E86-4B3E-A48A-A8FD328C277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23E1CAF-FBDE-4B3C-88CD-910641B7E4D4}"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pl-PL"/>
        </a:p>
      </dgm:t>
    </dgm:pt>
    <dgm:pt modelId="{BE843871-9F53-4EE8-A014-993135C94F37}">
      <dgm:prSet phldrT="[Tekst]"/>
      <dgm:spPr/>
      <dgm:t>
        <a:bodyPr/>
        <a:lstStyle/>
        <a:p>
          <a:r>
            <a:rPr lang="pl-PL" dirty="0" smtClean="0"/>
            <a:t>Zmiany dotyczące jednostki</a:t>
          </a:r>
          <a:endParaRPr lang="pl-PL" dirty="0"/>
        </a:p>
      </dgm:t>
    </dgm:pt>
    <dgm:pt modelId="{45646E5C-7F23-4F2A-AA6C-CB16D4E8B221}" type="parTrans" cxnId="{12DBA78A-1E97-4F8B-B201-0EBDABB12609}">
      <dgm:prSet/>
      <dgm:spPr/>
      <dgm:t>
        <a:bodyPr/>
        <a:lstStyle/>
        <a:p>
          <a:endParaRPr lang="pl-PL"/>
        </a:p>
      </dgm:t>
    </dgm:pt>
    <dgm:pt modelId="{C5F90F28-885B-4A0F-8DE0-F388BBDAF29E}" type="sibTrans" cxnId="{12DBA78A-1E97-4F8B-B201-0EBDABB12609}">
      <dgm:prSet/>
      <dgm:spPr/>
      <dgm:t>
        <a:bodyPr/>
        <a:lstStyle/>
        <a:p>
          <a:endParaRPr lang="pl-PL"/>
        </a:p>
      </dgm:t>
    </dgm:pt>
    <dgm:pt modelId="{21EFA109-BE74-4B35-85FA-61A54DF5C1C0}">
      <dgm:prSet phldrT="[Tekst]" custT="1"/>
      <dgm:spPr/>
      <dgm:t>
        <a:bodyPr/>
        <a:lstStyle/>
        <a:p>
          <a:r>
            <a:rPr lang="pl-PL" sz="2000" dirty="0" smtClean="0"/>
            <a:t>Choroby cywilizacyjne i pogarszanie się stanu zdrowia biologicznego młodych ludzi.</a:t>
          </a:r>
          <a:endParaRPr lang="pl-PL" sz="2000" dirty="0"/>
        </a:p>
      </dgm:t>
    </dgm:pt>
    <dgm:pt modelId="{8EC526A6-9EC5-4006-93E5-5E9EEBDD5D89}" type="parTrans" cxnId="{19FE6764-56C3-4158-8328-56E739D24346}">
      <dgm:prSet/>
      <dgm:spPr/>
      <dgm:t>
        <a:bodyPr/>
        <a:lstStyle/>
        <a:p>
          <a:endParaRPr lang="pl-PL"/>
        </a:p>
      </dgm:t>
    </dgm:pt>
    <dgm:pt modelId="{BCDB731A-4553-4F3C-A3C5-6DF8F8D089C3}" type="sibTrans" cxnId="{19FE6764-56C3-4158-8328-56E739D24346}">
      <dgm:prSet/>
      <dgm:spPr/>
      <dgm:t>
        <a:bodyPr/>
        <a:lstStyle/>
        <a:p>
          <a:endParaRPr lang="pl-PL"/>
        </a:p>
      </dgm:t>
    </dgm:pt>
    <dgm:pt modelId="{DD69FF2F-F36D-4F0B-A61F-B57CFB08CB1F}">
      <dgm:prSet phldrT="[Tekst]"/>
      <dgm:spPr/>
      <dgm:t>
        <a:bodyPr/>
        <a:lstStyle/>
        <a:p>
          <a:r>
            <a:rPr lang="pl-PL" dirty="0" smtClean="0"/>
            <a:t>Zmiany dotyczące rodziny</a:t>
          </a:r>
          <a:endParaRPr lang="pl-PL" dirty="0"/>
        </a:p>
      </dgm:t>
    </dgm:pt>
    <dgm:pt modelId="{957BF9F8-3AF0-4B75-94E0-B070D3AFF047}" type="parTrans" cxnId="{460368A6-9182-4F58-93BF-537092CF7D0E}">
      <dgm:prSet/>
      <dgm:spPr/>
      <dgm:t>
        <a:bodyPr/>
        <a:lstStyle/>
        <a:p>
          <a:endParaRPr lang="pl-PL"/>
        </a:p>
      </dgm:t>
    </dgm:pt>
    <dgm:pt modelId="{FE986D04-2246-44C0-B15E-99F7391A5200}" type="sibTrans" cxnId="{460368A6-9182-4F58-93BF-537092CF7D0E}">
      <dgm:prSet/>
      <dgm:spPr/>
      <dgm:t>
        <a:bodyPr/>
        <a:lstStyle/>
        <a:p>
          <a:endParaRPr lang="pl-PL"/>
        </a:p>
      </dgm:t>
    </dgm:pt>
    <dgm:pt modelId="{DF96A7C0-7207-4577-9200-4D4C45ECE788}">
      <dgm:prSet phldrT="[Tekst]" custT="1"/>
      <dgm:spPr/>
      <dgm:t>
        <a:bodyPr/>
        <a:lstStyle/>
        <a:p>
          <a:r>
            <a:rPr lang="pl-PL" sz="2000" dirty="0" smtClean="0"/>
            <a:t>Infantylizacja  dzieci i młodzieży.</a:t>
          </a:r>
          <a:endParaRPr lang="pl-PL" sz="2000" dirty="0"/>
        </a:p>
      </dgm:t>
    </dgm:pt>
    <dgm:pt modelId="{5349DA1F-B54E-47CF-82F4-C0030CCF437D}" type="parTrans" cxnId="{EFE0F29E-555B-44C0-A5E0-B7A986534149}">
      <dgm:prSet/>
      <dgm:spPr/>
      <dgm:t>
        <a:bodyPr/>
        <a:lstStyle/>
        <a:p>
          <a:endParaRPr lang="pl-PL"/>
        </a:p>
      </dgm:t>
    </dgm:pt>
    <dgm:pt modelId="{E81CE780-A095-46E6-885F-274D3F28DC44}" type="sibTrans" cxnId="{EFE0F29E-555B-44C0-A5E0-B7A986534149}">
      <dgm:prSet/>
      <dgm:spPr/>
      <dgm:t>
        <a:bodyPr/>
        <a:lstStyle/>
        <a:p>
          <a:endParaRPr lang="pl-PL"/>
        </a:p>
      </dgm:t>
    </dgm:pt>
    <dgm:pt modelId="{ACB5AE22-8572-42B2-BB76-A2FE20AC8863}">
      <dgm:prSet phldrT="[Tekst]"/>
      <dgm:spPr/>
      <dgm:t>
        <a:bodyPr/>
        <a:lstStyle/>
        <a:p>
          <a:r>
            <a:rPr lang="pl-PL" dirty="0" smtClean="0"/>
            <a:t>Zmiany dotyczące społeczeństwa</a:t>
          </a:r>
          <a:endParaRPr lang="pl-PL" dirty="0"/>
        </a:p>
      </dgm:t>
    </dgm:pt>
    <dgm:pt modelId="{61D2A00F-2E1D-48D0-A603-8A61EF6B230B}" type="parTrans" cxnId="{BA8B949F-D0F9-43FB-8E34-6CA5AE106F84}">
      <dgm:prSet/>
      <dgm:spPr/>
      <dgm:t>
        <a:bodyPr/>
        <a:lstStyle/>
        <a:p>
          <a:endParaRPr lang="pl-PL"/>
        </a:p>
      </dgm:t>
    </dgm:pt>
    <dgm:pt modelId="{83176AE6-EF38-4785-B9CA-1EF7F3322371}" type="sibTrans" cxnId="{BA8B949F-D0F9-43FB-8E34-6CA5AE106F84}">
      <dgm:prSet/>
      <dgm:spPr/>
      <dgm:t>
        <a:bodyPr/>
        <a:lstStyle/>
        <a:p>
          <a:endParaRPr lang="pl-PL"/>
        </a:p>
      </dgm:t>
    </dgm:pt>
    <dgm:pt modelId="{78023164-460A-4EA4-8F92-7168EF051255}">
      <dgm:prSet phldrT="[Tekst]" custT="1"/>
      <dgm:spPr/>
      <dgm:t>
        <a:bodyPr/>
        <a:lstStyle/>
        <a:p>
          <a:r>
            <a:rPr lang="pl-PL" sz="2000" dirty="0" smtClean="0"/>
            <a:t>Dostęp do wiedzy przekraczającej możliwości poznawcze, intelektualne i moralne.</a:t>
          </a:r>
          <a:endParaRPr lang="pl-PL" sz="2000" dirty="0"/>
        </a:p>
      </dgm:t>
    </dgm:pt>
    <dgm:pt modelId="{A9B76F2B-E93F-4C4D-8EFD-3B06988F8028}" type="parTrans" cxnId="{6EB48543-9900-4651-BC81-A1CF3850E240}">
      <dgm:prSet/>
      <dgm:spPr/>
      <dgm:t>
        <a:bodyPr/>
        <a:lstStyle/>
        <a:p>
          <a:endParaRPr lang="pl-PL"/>
        </a:p>
      </dgm:t>
    </dgm:pt>
    <dgm:pt modelId="{8B7C6607-EBB4-4FE4-B203-97CD1F1D6042}" type="sibTrans" cxnId="{6EB48543-9900-4651-BC81-A1CF3850E240}">
      <dgm:prSet/>
      <dgm:spPr/>
      <dgm:t>
        <a:bodyPr/>
        <a:lstStyle/>
        <a:p>
          <a:endParaRPr lang="pl-PL"/>
        </a:p>
      </dgm:t>
    </dgm:pt>
    <dgm:pt modelId="{AC2835E6-CDF2-4FB9-8242-2CD52E1AE99C}">
      <dgm:prSet phldrT="[Tekst]" custT="1"/>
      <dgm:spPr/>
      <dgm:t>
        <a:bodyPr/>
        <a:lstStyle/>
        <a:p>
          <a:r>
            <a:rPr lang="pl-PL" sz="2000" dirty="0" smtClean="0"/>
            <a:t> Negatywny wypływ mediów.</a:t>
          </a:r>
          <a:endParaRPr lang="pl-PL" sz="2000" dirty="0"/>
        </a:p>
      </dgm:t>
    </dgm:pt>
    <dgm:pt modelId="{4BC4DA84-C0F2-4714-847C-2B1DB18EFAF1}" type="parTrans" cxnId="{F6E4CD34-B2F2-409C-87C9-82128AF962D6}">
      <dgm:prSet/>
      <dgm:spPr/>
      <dgm:t>
        <a:bodyPr/>
        <a:lstStyle/>
        <a:p>
          <a:endParaRPr lang="pl-PL"/>
        </a:p>
      </dgm:t>
    </dgm:pt>
    <dgm:pt modelId="{BF1C4346-AECA-48DC-B501-7F289590AB99}" type="sibTrans" cxnId="{F6E4CD34-B2F2-409C-87C9-82128AF962D6}">
      <dgm:prSet/>
      <dgm:spPr/>
      <dgm:t>
        <a:bodyPr/>
        <a:lstStyle/>
        <a:p>
          <a:endParaRPr lang="pl-PL"/>
        </a:p>
      </dgm:t>
    </dgm:pt>
    <dgm:pt modelId="{1A983E7C-33A2-4F47-AF64-F6E945107895}">
      <dgm:prSet phldrT="[Tekst]" custT="1"/>
      <dgm:spPr/>
      <dgm:t>
        <a:bodyPr/>
        <a:lstStyle/>
        <a:p>
          <a:r>
            <a:rPr lang="pl-PL" sz="2000" dirty="0" smtClean="0"/>
            <a:t> Większe, w stosunku do pokolenia rodziców, zagrożenie wykluczeniem społecznym.</a:t>
          </a:r>
          <a:endParaRPr lang="pl-PL" sz="2000" dirty="0"/>
        </a:p>
      </dgm:t>
    </dgm:pt>
    <dgm:pt modelId="{6126184B-FB75-400B-ABA7-1BA444A06A4B}" type="parTrans" cxnId="{76A526A4-21C7-4122-B2B1-D178E53CFCD9}">
      <dgm:prSet/>
      <dgm:spPr/>
      <dgm:t>
        <a:bodyPr/>
        <a:lstStyle/>
        <a:p>
          <a:endParaRPr lang="pl-PL"/>
        </a:p>
      </dgm:t>
    </dgm:pt>
    <dgm:pt modelId="{246445A7-51CA-4A19-882F-59C22EC38A81}" type="sibTrans" cxnId="{76A526A4-21C7-4122-B2B1-D178E53CFCD9}">
      <dgm:prSet/>
      <dgm:spPr/>
      <dgm:t>
        <a:bodyPr/>
        <a:lstStyle/>
        <a:p>
          <a:endParaRPr lang="pl-PL"/>
        </a:p>
      </dgm:t>
    </dgm:pt>
    <dgm:pt modelId="{7D6D04A5-51C6-44F5-A250-6E9CCE524592}">
      <dgm:prSet phldrT="[Tekst]" custT="1"/>
      <dgm:spPr/>
      <dgm:t>
        <a:bodyPr/>
        <a:lstStyle/>
        <a:p>
          <a:r>
            <a:rPr lang="pl-PL" sz="2000" i="0" dirty="0" smtClean="0"/>
            <a:t>Wychowanie przez rzeczy.</a:t>
          </a:r>
          <a:endParaRPr lang="pl-PL" sz="2000" i="0" dirty="0"/>
        </a:p>
      </dgm:t>
    </dgm:pt>
    <dgm:pt modelId="{32EBE5F7-4E84-4E00-9149-82D290205ECC}" type="parTrans" cxnId="{1E89F855-6BE0-4BBE-B889-DD9020488327}">
      <dgm:prSet/>
      <dgm:spPr/>
      <dgm:t>
        <a:bodyPr/>
        <a:lstStyle/>
        <a:p>
          <a:endParaRPr lang="pl-PL"/>
        </a:p>
      </dgm:t>
    </dgm:pt>
    <dgm:pt modelId="{604301C5-68E8-4569-BA48-E9A07C1D6122}" type="sibTrans" cxnId="{1E89F855-6BE0-4BBE-B889-DD9020488327}">
      <dgm:prSet/>
      <dgm:spPr/>
      <dgm:t>
        <a:bodyPr/>
        <a:lstStyle/>
        <a:p>
          <a:endParaRPr lang="pl-PL"/>
        </a:p>
      </dgm:t>
    </dgm:pt>
    <dgm:pt modelId="{AB789B19-562B-4014-9200-1F2CF497BD0E}">
      <dgm:prSet phldrT="[Tekst]" custT="1"/>
      <dgm:spPr/>
      <dgm:t>
        <a:bodyPr/>
        <a:lstStyle/>
        <a:p>
          <a:r>
            <a:rPr lang="pl-PL" sz="2000" dirty="0" smtClean="0"/>
            <a:t>Nadmierna autonomia pozostawiona dzieciom i młodzieży, nieadekwatna do  jej możliwości intelektualnych, emocjonalnych i  społecznych.   </a:t>
          </a:r>
          <a:endParaRPr lang="pl-PL" sz="2000" dirty="0"/>
        </a:p>
      </dgm:t>
    </dgm:pt>
    <dgm:pt modelId="{BA16B5A2-5179-467F-8181-C5E32455D764}" type="parTrans" cxnId="{70D11541-ADFE-4194-B9F1-18245D92E112}">
      <dgm:prSet/>
      <dgm:spPr/>
      <dgm:t>
        <a:bodyPr/>
        <a:lstStyle/>
        <a:p>
          <a:endParaRPr lang="pl-PL"/>
        </a:p>
      </dgm:t>
    </dgm:pt>
    <dgm:pt modelId="{4BEEB7F4-F2C8-42B7-B49E-8109F42D6AFA}" type="sibTrans" cxnId="{70D11541-ADFE-4194-B9F1-18245D92E112}">
      <dgm:prSet/>
      <dgm:spPr/>
      <dgm:t>
        <a:bodyPr/>
        <a:lstStyle/>
        <a:p>
          <a:endParaRPr lang="pl-PL"/>
        </a:p>
      </dgm:t>
    </dgm:pt>
    <dgm:pt modelId="{D928E1F8-8AE4-435B-BA99-2A17263813F0}" type="pres">
      <dgm:prSet presAssocID="{823E1CAF-FBDE-4B3C-88CD-910641B7E4D4}" presName="linearFlow" presStyleCnt="0">
        <dgm:presLayoutVars>
          <dgm:dir/>
          <dgm:animLvl val="lvl"/>
          <dgm:resizeHandles val="exact"/>
        </dgm:presLayoutVars>
      </dgm:prSet>
      <dgm:spPr/>
      <dgm:t>
        <a:bodyPr/>
        <a:lstStyle/>
        <a:p>
          <a:endParaRPr lang="pl-PL"/>
        </a:p>
      </dgm:t>
    </dgm:pt>
    <dgm:pt modelId="{C5D59DD3-5726-46C5-8CBF-207EECB4289C}" type="pres">
      <dgm:prSet presAssocID="{BE843871-9F53-4EE8-A014-993135C94F37}" presName="composite" presStyleCnt="0"/>
      <dgm:spPr/>
    </dgm:pt>
    <dgm:pt modelId="{44A71660-92FC-4B27-8A58-8485863F7544}" type="pres">
      <dgm:prSet presAssocID="{BE843871-9F53-4EE8-A014-993135C94F37}" presName="parentText" presStyleLbl="alignNode1" presStyleIdx="0" presStyleCnt="3" custLinFactNeighborX="-5379" custLinFactNeighborY="-2678">
        <dgm:presLayoutVars>
          <dgm:chMax val="1"/>
          <dgm:bulletEnabled val="1"/>
        </dgm:presLayoutVars>
      </dgm:prSet>
      <dgm:spPr/>
      <dgm:t>
        <a:bodyPr/>
        <a:lstStyle/>
        <a:p>
          <a:endParaRPr lang="pl-PL"/>
        </a:p>
      </dgm:t>
    </dgm:pt>
    <dgm:pt modelId="{2555EADA-4079-483C-B8FF-49BC9E45B322}" type="pres">
      <dgm:prSet presAssocID="{BE843871-9F53-4EE8-A014-993135C94F37}" presName="descendantText" presStyleLbl="alignAcc1" presStyleIdx="0" presStyleCnt="3">
        <dgm:presLayoutVars>
          <dgm:bulletEnabled val="1"/>
        </dgm:presLayoutVars>
      </dgm:prSet>
      <dgm:spPr/>
      <dgm:t>
        <a:bodyPr/>
        <a:lstStyle/>
        <a:p>
          <a:endParaRPr lang="pl-PL"/>
        </a:p>
      </dgm:t>
    </dgm:pt>
    <dgm:pt modelId="{FE7C9C05-BF6F-4BAB-8DE1-8AACA3DA95D1}" type="pres">
      <dgm:prSet presAssocID="{C5F90F28-885B-4A0F-8DE0-F388BBDAF29E}" presName="sp" presStyleCnt="0"/>
      <dgm:spPr/>
    </dgm:pt>
    <dgm:pt modelId="{CBDB3672-88A9-4B6B-8044-BEFC56061798}" type="pres">
      <dgm:prSet presAssocID="{DD69FF2F-F36D-4F0B-A61F-B57CFB08CB1F}" presName="composite" presStyleCnt="0"/>
      <dgm:spPr/>
    </dgm:pt>
    <dgm:pt modelId="{5D01F5F8-F693-4129-A308-5CB4CA6F3827}" type="pres">
      <dgm:prSet presAssocID="{DD69FF2F-F36D-4F0B-A61F-B57CFB08CB1F}" presName="parentText" presStyleLbl="alignNode1" presStyleIdx="1" presStyleCnt="3">
        <dgm:presLayoutVars>
          <dgm:chMax val="1"/>
          <dgm:bulletEnabled val="1"/>
        </dgm:presLayoutVars>
      </dgm:prSet>
      <dgm:spPr/>
      <dgm:t>
        <a:bodyPr/>
        <a:lstStyle/>
        <a:p>
          <a:endParaRPr lang="pl-PL"/>
        </a:p>
      </dgm:t>
    </dgm:pt>
    <dgm:pt modelId="{1C2EF896-693D-46DF-BD27-88162A34F3C3}" type="pres">
      <dgm:prSet presAssocID="{DD69FF2F-F36D-4F0B-A61F-B57CFB08CB1F}" presName="descendantText" presStyleLbl="alignAcc1" presStyleIdx="1" presStyleCnt="3" custLinFactNeighborX="244" custLinFactNeighborY="-4537">
        <dgm:presLayoutVars>
          <dgm:bulletEnabled val="1"/>
        </dgm:presLayoutVars>
      </dgm:prSet>
      <dgm:spPr/>
      <dgm:t>
        <a:bodyPr/>
        <a:lstStyle/>
        <a:p>
          <a:endParaRPr lang="pl-PL"/>
        </a:p>
      </dgm:t>
    </dgm:pt>
    <dgm:pt modelId="{4488EA8E-B601-4C17-8BCC-D3638B410B36}" type="pres">
      <dgm:prSet presAssocID="{FE986D04-2246-44C0-B15E-99F7391A5200}" presName="sp" presStyleCnt="0"/>
      <dgm:spPr/>
    </dgm:pt>
    <dgm:pt modelId="{F96B0FC1-045A-4A03-AC39-E687C6A3B032}" type="pres">
      <dgm:prSet presAssocID="{ACB5AE22-8572-42B2-BB76-A2FE20AC8863}" presName="composite" presStyleCnt="0"/>
      <dgm:spPr/>
    </dgm:pt>
    <dgm:pt modelId="{0FD9C1D6-9AD1-4784-96CC-4DED8C58966F}" type="pres">
      <dgm:prSet presAssocID="{ACB5AE22-8572-42B2-BB76-A2FE20AC8863}" presName="parentText" presStyleLbl="alignNode1" presStyleIdx="2" presStyleCnt="3">
        <dgm:presLayoutVars>
          <dgm:chMax val="1"/>
          <dgm:bulletEnabled val="1"/>
        </dgm:presLayoutVars>
      </dgm:prSet>
      <dgm:spPr/>
      <dgm:t>
        <a:bodyPr/>
        <a:lstStyle/>
        <a:p>
          <a:endParaRPr lang="pl-PL"/>
        </a:p>
      </dgm:t>
    </dgm:pt>
    <dgm:pt modelId="{D60BCC35-5E86-4B3E-A48A-A8FD328C277B}" type="pres">
      <dgm:prSet presAssocID="{ACB5AE22-8572-42B2-BB76-A2FE20AC8863}" presName="descendantText" presStyleLbl="alignAcc1" presStyleIdx="2" presStyleCnt="3" custLinFactNeighborX="228" custLinFactNeighborY="1970">
        <dgm:presLayoutVars>
          <dgm:bulletEnabled val="1"/>
        </dgm:presLayoutVars>
      </dgm:prSet>
      <dgm:spPr/>
      <dgm:t>
        <a:bodyPr/>
        <a:lstStyle/>
        <a:p>
          <a:endParaRPr lang="pl-PL"/>
        </a:p>
      </dgm:t>
    </dgm:pt>
  </dgm:ptLst>
  <dgm:cxnLst>
    <dgm:cxn modelId="{BE1EC3C6-FEC4-45B6-8CD4-03CA9AB708A0}" type="presOf" srcId="{21EFA109-BE74-4B35-85FA-61A54DF5C1C0}" destId="{2555EADA-4079-483C-B8FF-49BC9E45B322}" srcOrd="0" destOrd="0" presId="urn:microsoft.com/office/officeart/2005/8/layout/chevron2"/>
    <dgm:cxn modelId="{A9A07672-B3EC-4D8F-B5F7-893F7B35ECB5}" type="presOf" srcId="{DD69FF2F-F36D-4F0B-A61F-B57CFB08CB1F}" destId="{5D01F5F8-F693-4129-A308-5CB4CA6F3827}" srcOrd="0" destOrd="0" presId="urn:microsoft.com/office/officeart/2005/8/layout/chevron2"/>
    <dgm:cxn modelId="{9D74B644-0298-4DE0-9F75-A678D96A7A1E}" type="presOf" srcId="{DF96A7C0-7207-4577-9200-4D4C45ECE788}" destId="{1C2EF896-693D-46DF-BD27-88162A34F3C3}" srcOrd="0" destOrd="0" presId="urn:microsoft.com/office/officeart/2005/8/layout/chevron2"/>
    <dgm:cxn modelId="{460368A6-9182-4F58-93BF-537092CF7D0E}" srcId="{823E1CAF-FBDE-4B3C-88CD-910641B7E4D4}" destId="{DD69FF2F-F36D-4F0B-A61F-B57CFB08CB1F}" srcOrd="1" destOrd="0" parTransId="{957BF9F8-3AF0-4B75-94E0-B070D3AFF047}" sibTransId="{FE986D04-2246-44C0-B15E-99F7391A5200}"/>
    <dgm:cxn modelId="{1E89F855-6BE0-4BBE-B889-DD9020488327}" srcId="{DD69FF2F-F36D-4F0B-A61F-B57CFB08CB1F}" destId="{7D6D04A5-51C6-44F5-A250-6E9CCE524592}" srcOrd="1" destOrd="0" parTransId="{32EBE5F7-4E84-4E00-9149-82D290205ECC}" sibTransId="{604301C5-68E8-4569-BA48-E9A07C1D6122}"/>
    <dgm:cxn modelId="{408D6753-34A1-4072-BC09-18AE0C0CF7F1}" type="presOf" srcId="{AB789B19-562B-4014-9200-1F2CF497BD0E}" destId="{1C2EF896-693D-46DF-BD27-88162A34F3C3}" srcOrd="0" destOrd="2" presId="urn:microsoft.com/office/officeart/2005/8/layout/chevron2"/>
    <dgm:cxn modelId="{DE0C5BD4-C21E-48C6-8C3E-E6B7A942E8CC}" type="presOf" srcId="{AC2835E6-CDF2-4FB9-8242-2CD52E1AE99C}" destId="{D60BCC35-5E86-4B3E-A48A-A8FD328C277B}" srcOrd="0" destOrd="1" presId="urn:microsoft.com/office/officeart/2005/8/layout/chevron2"/>
    <dgm:cxn modelId="{12DBA78A-1E97-4F8B-B201-0EBDABB12609}" srcId="{823E1CAF-FBDE-4B3C-88CD-910641B7E4D4}" destId="{BE843871-9F53-4EE8-A014-993135C94F37}" srcOrd="0" destOrd="0" parTransId="{45646E5C-7F23-4F2A-AA6C-CB16D4E8B221}" sibTransId="{C5F90F28-885B-4A0F-8DE0-F388BBDAF29E}"/>
    <dgm:cxn modelId="{5B1290A6-CD83-4BFC-85E6-77F9CE4199AC}" type="presOf" srcId="{7D6D04A5-51C6-44F5-A250-6E9CCE524592}" destId="{1C2EF896-693D-46DF-BD27-88162A34F3C3}" srcOrd="0" destOrd="1" presId="urn:microsoft.com/office/officeart/2005/8/layout/chevron2"/>
    <dgm:cxn modelId="{94E6D213-1B59-4D33-8568-8C1BA825A6F3}" type="presOf" srcId="{ACB5AE22-8572-42B2-BB76-A2FE20AC8863}" destId="{0FD9C1D6-9AD1-4784-96CC-4DED8C58966F}" srcOrd="0" destOrd="0" presId="urn:microsoft.com/office/officeart/2005/8/layout/chevron2"/>
    <dgm:cxn modelId="{70D11541-ADFE-4194-B9F1-18245D92E112}" srcId="{DD69FF2F-F36D-4F0B-A61F-B57CFB08CB1F}" destId="{AB789B19-562B-4014-9200-1F2CF497BD0E}" srcOrd="2" destOrd="0" parTransId="{BA16B5A2-5179-467F-8181-C5E32455D764}" sibTransId="{4BEEB7F4-F2C8-42B7-B49E-8109F42D6AFA}"/>
    <dgm:cxn modelId="{19FE6764-56C3-4158-8328-56E739D24346}" srcId="{BE843871-9F53-4EE8-A014-993135C94F37}" destId="{21EFA109-BE74-4B35-85FA-61A54DF5C1C0}" srcOrd="0" destOrd="0" parTransId="{8EC526A6-9EC5-4006-93E5-5E9EEBDD5D89}" sibTransId="{BCDB731A-4553-4F3C-A3C5-6DF8F8D089C3}"/>
    <dgm:cxn modelId="{6EB48543-9900-4651-BC81-A1CF3850E240}" srcId="{ACB5AE22-8572-42B2-BB76-A2FE20AC8863}" destId="{78023164-460A-4EA4-8F92-7168EF051255}" srcOrd="0" destOrd="0" parTransId="{A9B76F2B-E93F-4C4D-8EFD-3B06988F8028}" sibTransId="{8B7C6607-EBB4-4FE4-B203-97CD1F1D6042}"/>
    <dgm:cxn modelId="{76A526A4-21C7-4122-B2B1-D178E53CFCD9}" srcId="{ACB5AE22-8572-42B2-BB76-A2FE20AC8863}" destId="{1A983E7C-33A2-4F47-AF64-F6E945107895}" srcOrd="2" destOrd="0" parTransId="{6126184B-FB75-400B-ABA7-1BA444A06A4B}" sibTransId="{246445A7-51CA-4A19-882F-59C22EC38A81}"/>
    <dgm:cxn modelId="{1B5F6644-4BC1-4F4A-823A-200A44A4FAF9}" type="presOf" srcId="{823E1CAF-FBDE-4B3C-88CD-910641B7E4D4}" destId="{D928E1F8-8AE4-435B-BA99-2A17263813F0}" srcOrd="0" destOrd="0" presId="urn:microsoft.com/office/officeart/2005/8/layout/chevron2"/>
    <dgm:cxn modelId="{EFE0F29E-555B-44C0-A5E0-B7A986534149}" srcId="{DD69FF2F-F36D-4F0B-A61F-B57CFB08CB1F}" destId="{DF96A7C0-7207-4577-9200-4D4C45ECE788}" srcOrd="0" destOrd="0" parTransId="{5349DA1F-B54E-47CF-82F4-C0030CCF437D}" sibTransId="{E81CE780-A095-46E6-885F-274D3F28DC44}"/>
    <dgm:cxn modelId="{66A05C66-0658-4C82-9E4B-1A4A75A1124D}" type="presOf" srcId="{78023164-460A-4EA4-8F92-7168EF051255}" destId="{D60BCC35-5E86-4B3E-A48A-A8FD328C277B}" srcOrd="0" destOrd="0" presId="urn:microsoft.com/office/officeart/2005/8/layout/chevron2"/>
    <dgm:cxn modelId="{344564F6-89D8-4FDB-9BC1-9A9AF8339503}" type="presOf" srcId="{1A983E7C-33A2-4F47-AF64-F6E945107895}" destId="{D60BCC35-5E86-4B3E-A48A-A8FD328C277B}" srcOrd="0" destOrd="2" presId="urn:microsoft.com/office/officeart/2005/8/layout/chevron2"/>
    <dgm:cxn modelId="{BA8B949F-D0F9-43FB-8E34-6CA5AE106F84}" srcId="{823E1CAF-FBDE-4B3C-88CD-910641B7E4D4}" destId="{ACB5AE22-8572-42B2-BB76-A2FE20AC8863}" srcOrd="2" destOrd="0" parTransId="{61D2A00F-2E1D-48D0-A603-8A61EF6B230B}" sibTransId="{83176AE6-EF38-4785-B9CA-1EF7F3322371}"/>
    <dgm:cxn modelId="{7D494FA5-C19D-42CB-88AC-6A5CE18342BF}" type="presOf" srcId="{BE843871-9F53-4EE8-A014-993135C94F37}" destId="{44A71660-92FC-4B27-8A58-8485863F7544}" srcOrd="0" destOrd="0" presId="urn:microsoft.com/office/officeart/2005/8/layout/chevron2"/>
    <dgm:cxn modelId="{F6E4CD34-B2F2-409C-87C9-82128AF962D6}" srcId="{ACB5AE22-8572-42B2-BB76-A2FE20AC8863}" destId="{AC2835E6-CDF2-4FB9-8242-2CD52E1AE99C}" srcOrd="1" destOrd="0" parTransId="{4BC4DA84-C0F2-4714-847C-2B1DB18EFAF1}" sibTransId="{BF1C4346-AECA-48DC-B501-7F289590AB99}"/>
    <dgm:cxn modelId="{0443EBF7-B626-4239-8D1F-7DEB96DCA2F9}" type="presParOf" srcId="{D928E1F8-8AE4-435B-BA99-2A17263813F0}" destId="{C5D59DD3-5726-46C5-8CBF-207EECB4289C}" srcOrd="0" destOrd="0" presId="urn:microsoft.com/office/officeart/2005/8/layout/chevron2"/>
    <dgm:cxn modelId="{6ED0C9F5-281B-4E17-8C05-4BDB0B6C726A}" type="presParOf" srcId="{C5D59DD3-5726-46C5-8CBF-207EECB4289C}" destId="{44A71660-92FC-4B27-8A58-8485863F7544}" srcOrd="0" destOrd="0" presId="urn:microsoft.com/office/officeart/2005/8/layout/chevron2"/>
    <dgm:cxn modelId="{161F2FEE-477A-46B8-A47B-4745AC8828EB}" type="presParOf" srcId="{C5D59DD3-5726-46C5-8CBF-207EECB4289C}" destId="{2555EADA-4079-483C-B8FF-49BC9E45B322}" srcOrd="1" destOrd="0" presId="urn:microsoft.com/office/officeart/2005/8/layout/chevron2"/>
    <dgm:cxn modelId="{CB6115C5-7CE5-4BF2-A979-4CC988C2200A}" type="presParOf" srcId="{D928E1F8-8AE4-435B-BA99-2A17263813F0}" destId="{FE7C9C05-BF6F-4BAB-8DE1-8AACA3DA95D1}" srcOrd="1" destOrd="0" presId="urn:microsoft.com/office/officeart/2005/8/layout/chevron2"/>
    <dgm:cxn modelId="{ED78F86F-0497-4024-8130-AF919741FFAB}" type="presParOf" srcId="{D928E1F8-8AE4-435B-BA99-2A17263813F0}" destId="{CBDB3672-88A9-4B6B-8044-BEFC56061798}" srcOrd="2" destOrd="0" presId="urn:microsoft.com/office/officeart/2005/8/layout/chevron2"/>
    <dgm:cxn modelId="{E9EC7B28-C9CD-4C4E-A005-3BD7E4582092}" type="presParOf" srcId="{CBDB3672-88A9-4B6B-8044-BEFC56061798}" destId="{5D01F5F8-F693-4129-A308-5CB4CA6F3827}" srcOrd="0" destOrd="0" presId="urn:microsoft.com/office/officeart/2005/8/layout/chevron2"/>
    <dgm:cxn modelId="{B2B793D7-2ADC-4482-B420-6AACB8971DA7}" type="presParOf" srcId="{CBDB3672-88A9-4B6B-8044-BEFC56061798}" destId="{1C2EF896-693D-46DF-BD27-88162A34F3C3}" srcOrd="1" destOrd="0" presId="urn:microsoft.com/office/officeart/2005/8/layout/chevron2"/>
    <dgm:cxn modelId="{540D883A-7E17-4172-83AD-A6065B547615}" type="presParOf" srcId="{D928E1F8-8AE4-435B-BA99-2A17263813F0}" destId="{4488EA8E-B601-4C17-8BCC-D3638B410B36}" srcOrd="3" destOrd="0" presId="urn:microsoft.com/office/officeart/2005/8/layout/chevron2"/>
    <dgm:cxn modelId="{E727F4C1-8973-46D9-973D-5CC420240E68}" type="presParOf" srcId="{D928E1F8-8AE4-435B-BA99-2A17263813F0}" destId="{F96B0FC1-045A-4A03-AC39-E687C6A3B032}" srcOrd="4" destOrd="0" presId="urn:microsoft.com/office/officeart/2005/8/layout/chevron2"/>
    <dgm:cxn modelId="{DBD21C3C-E8E8-4E21-9F1C-611A39E6C7B8}" type="presParOf" srcId="{F96B0FC1-045A-4A03-AC39-E687C6A3B032}" destId="{0FD9C1D6-9AD1-4784-96CC-4DED8C58966F}" srcOrd="0" destOrd="0" presId="urn:microsoft.com/office/officeart/2005/8/layout/chevron2"/>
    <dgm:cxn modelId="{3D514111-5DB3-43AF-B636-B64B704D46F6}" type="presParOf" srcId="{F96B0FC1-045A-4A03-AC39-E687C6A3B032}" destId="{D60BCC35-5E86-4B3E-A48A-A8FD328C277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72CD41-9E15-458D-8FC3-A30AF6AB8F32}" type="doc">
      <dgm:prSet loTypeId="urn:microsoft.com/office/officeart/2005/8/layout/default#2" loCatId="list" qsTypeId="urn:microsoft.com/office/officeart/2005/8/quickstyle/simple3" qsCatId="simple" csTypeId="urn:microsoft.com/office/officeart/2005/8/colors/accent6_2" csCatId="accent6" phldr="1"/>
      <dgm:spPr/>
      <dgm:t>
        <a:bodyPr/>
        <a:lstStyle/>
        <a:p>
          <a:endParaRPr lang="pl-PL"/>
        </a:p>
      </dgm:t>
    </dgm:pt>
    <dgm:pt modelId="{A1A27320-12B8-4DAE-A7CA-56555A2ECB53}">
      <dgm:prSet phldrT="[Tekst]"/>
      <dgm:spPr/>
      <dgm:t>
        <a:bodyPr/>
        <a:lstStyle/>
        <a:p>
          <a:pPr>
            <a:spcAft>
              <a:spcPts val="0"/>
            </a:spcAft>
          </a:pPr>
          <a:r>
            <a:rPr lang="pl-PL" b="1" dirty="0" err="1" smtClean="0"/>
            <a:t>You</a:t>
          </a:r>
          <a:r>
            <a:rPr lang="pl-PL" b="1" dirty="0" smtClean="0"/>
            <a:t> </a:t>
          </a:r>
          <a:r>
            <a:rPr lang="pl-PL" b="1" dirty="0" err="1" smtClean="0"/>
            <a:t>Don't</a:t>
          </a:r>
          <a:r>
            <a:rPr lang="pl-PL" b="1" dirty="0" smtClean="0"/>
            <a:t> </a:t>
          </a:r>
          <a:r>
            <a:rPr lang="pl-PL" b="1" dirty="0" err="1" smtClean="0"/>
            <a:t>Know</a:t>
          </a:r>
          <a:r>
            <a:rPr lang="pl-PL" b="1" dirty="0" smtClean="0"/>
            <a:t> Me (</a:t>
          </a:r>
          <a:r>
            <a:rPr lang="pl-PL" b="1" dirty="0" err="1" smtClean="0"/>
            <a:t>dissociative</a:t>
          </a:r>
          <a:r>
            <a:rPr lang="pl-PL" b="1" dirty="0" smtClean="0"/>
            <a:t> </a:t>
          </a:r>
          <a:r>
            <a:rPr lang="pl-PL" b="1" dirty="0" err="1" smtClean="0"/>
            <a:t>anonymity</a:t>
          </a:r>
          <a:r>
            <a:rPr lang="pl-PL" b="1" dirty="0" smtClean="0"/>
            <a:t>)</a:t>
          </a:r>
          <a:r>
            <a:rPr lang="pl-PL" dirty="0" smtClean="0"/>
            <a:t/>
          </a:r>
          <a:br>
            <a:rPr lang="pl-PL" dirty="0" smtClean="0"/>
          </a:br>
          <a:endParaRPr lang="pl-PL" dirty="0" smtClean="0"/>
        </a:p>
        <a:p>
          <a:pPr>
            <a:spcAft>
              <a:spcPts val="0"/>
            </a:spcAft>
          </a:pPr>
          <a:r>
            <a:rPr lang="pl-PL" dirty="0" smtClean="0"/>
            <a:t>Nie znasz mnie - bycie anonimowym </a:t>
          </a:r>
          <a:endParaRPr lang="pl-PL" dirty="0"/>
        </a:p>
      </dgm:t>
    </dgm:pt>
    <dgm:pt modelId="{89B31CA6-AE14-41B7-BD7E-ED871BFD754D}" type="parTrans" cxnId="{E610D905-3E50-4ABB-A250-F14F02E9B91D}">
      <dgm:prSet/>
      <dgm:spPr/>
      <dgm:t>
        <a:bodyPr/>
        <a:lstStyle/>
        <a:p>
          <a:endParaRPr lang="pl-PL"/>
        </a:p>
      </dgm:t>
    </dgm:pt>
    <dgm:pt modelId="{DB205543-FCBF-4C93-A027-4203333BE3C3}" type="sibTrans" cxnId="{E610D905-3E50-4ABB-A250-F14F02E9B91D}">
      <dgm:prSet/>
      <dgm:spPr/>
      <dgm:t>
        <a:bodyPr/>
        <a:lstStyle/>
        <a:p>
          <a:endParaRPr lang="pl-PL"/>
        </a:p>
      </dgm:t>
    </dgm:pt>
    <dgm:pt modelId="{E0116D0B-ACA5-465E-ADFB-F7F80AD578A5}">
      <dgm:prSet phldrT="[Tekst]"/>
      <dgm:spPr/>
      <dgm:t>
        <a:bodyPr/>
        <a:lstStyle/>
        <a:p>
          <a:r>
            <a:rPr lang="pl-PL" b="1" dirty="0" err="1" smtClean="0"/>
            <a:t>You</a:t>
          </a:r>
          <a:r>
            <a:rPr lang="pl-PL" b="1" dirty="0" smtClean="0"/>
            <a:t> </a:t>
          </a:r>
          <a:r>
            <a:rPr lang="pl-PL" b="1" dirty="0" err="1" smtClean="0"/>
            <a:t>Can't</a:t>
          </a:r>
          <a:r>
            <a:rPr lang="pl-PL" b="1" dirty="0" smtClean="0"/>
            <a:t> </a:t>
          </a:r>
          <a:r>
            <a:rPr lang="pl-PL" b="1" dirty="0" err="1" smtClean="0"/>
            <a:t>See</a:t>
          </a:r>
          <a:r>
            <a:rPr lang="pl-PL" b="1" dirty="0" smtClean="0"/>
            <a:t> Me (</a:t>
          </a:r>
          <a:r>
            <a:rPr lang="pl-PL" b="1" dirty="0" err="1" smtClean="0"/>
            <a:t>invisibility</a:t>
          </a:r>
          <a:r>
            <a:rPr lang="pl-PL" b="1" dirty="0" smtClean="0"/>
            <a:t>)</a:t>
          </a:r>
          <a:r>
            <a:rPr lang="pl-PL" dirty="0" smtClean="0"/>
            <a:t/>
          </a:r>
          <a:br>
            <a:rPr lang="pl-PL" dirty="0" smtClean="0"/>
          </a:br>
          <a:r>
            <a:rPr lang="pl-PL" dirty="0" smtClean="0"/>
            <a:t>Nie możesz mnie zobaczyć  - niewidzialność</a:t>
          </a:r>
          <a:endParaRPr lang="pl-PL" dirty="0"/>
        </a:p>
      </dgm:t>
    </dgm:pt>
    <dgm:pt modelId="{1BF8AC06-23DF-42DF-8FEE-2B96830AF303}" type="parTrans" cxnId="{C92DAC3E-63ED-4C15-A450-C1357070196D}">
      <dgm:prSet/>
      <dgm:spPr/>
      <dgm:t>
        <a:bodyPr/>
        <a:lstStyle/>
        <a:p>
          <a:endParaRPr lang="pl-PL"/>
        </a:p>
      </dgm:t>
    </dgm:pt>
    <dgm:pt modelId="{D203F2A6-1C90-41EA-A5F5-2101A627A0FF}" type="sibTrans" cxnId="{C92DAC3E-63ED-4C15-A450-C1357070196D}">
      <dgm:prSet/>
      <dgm:spPr/>
      <dgm:t>
        <a:bodyPr/>
        <a:lstStyle/>
        <a:p>
          <a:endParaRPr lang="pl-PL"/>
        </a:p>
      </dgm:t>
    </dgm:pt>
    <dgm:pt modelId="{9AD78503-9434-4903-BC90-7E007F48BF25}">
      <dgm:prSet phldrT="[Tekst]"/>
      <dgm:spPr/>
      <dgm:t>
        <a:bodyPr/>
        <a:lstStyle/>
        <a:p>
          <a:r>
            <a:rPr lang="pl-PL" b="1" dirty="0" err="1" smtClean="0"/>
            <a:t>See</a:t>
          </a:r>
          <a:r>
            <a:rPr lang="pl-PL" b="1" dirty="0" smtClean="0"/>
            <a:t> </a:t>
          </a:r>
          <a:r>
            <a:rPr lang="pl-PL" b="1" dirty="0" err="1" smtClean="0"/>
            <a:t>You</a:t>
          </a:r>
          <a:r>
            <a:rPr lang="pl-PL" b="1" dirty="0" smtClean="0"/>
            <a:t> </a:t>
          </a:r>
          <a:r>
            <a:rPr lang="pl-PL" b="1" dirty="0" err="1" smtClean="0"/>
            <a:t>Later</a:t>
          </a:r>
          <a:r>
            <a:rPr lang="pl-PL" b="1" dirty="0" smtClean="0"/>
            <a:t> (</a:t>
          </a:r>
          <a:r>
            <a:rPr lang="pl-PL" b="1" dirty="0" err="1" smtClean="0"/>
            <a:t>asynchronicity</a:t>
          </a:r>
          <a:r>
            <a:rPr lang="pl-PL" b="1" dirty="0" smtClean="0"/>
            <a:t>)</a:t>
          </a:r>
          <a:r>
            <a:rPr lang="pl-PL" dirty="0" smtClean="0"/>
            <a:t/>
          </a:r>
          <a:br>
            <a:rPr lang="pl-PL" dirty="0" smtClean="0"/>
          </a:br>
          <a:endParaRPr lang="pl-PL" dirty="0" smtClean="0"/>
        </a:p>
        <a:p>
          <a:r>
            <a:rPr lang="pl-PL" dirty="0" smtClean="0"/>
            <a:t>Do zobaczenia później – asynchroniczność</a:t>
          </a:r>
          <a:endParaRPr lang="pl-PL" dirty="0"/>
        </a:p>
      </dgm:t>
    </dgm:pt>
    <dgm:pt modelId="{EA92759B-7006-4CCC-999F-836A6EEE9A7D}" type="parTrans" cxnId="{830BE9BD-84D4-41E8-9DCD-31CFA1411AD5}">
      <dgm:prSet/>
      <dgm:spPr/>
      <dgm:t>
        <a:bodyPr/>
        <a:lstStyle/>
        <a:p>
          <a:endParaRPr lang="pl-PL"/>
        </a:p>
      </dgm:t>
    </dgm:pt>
    <dgm:pt modelId="{245E2936-B19A-4D94-904E-D5E1A684A6D8}" type="sibTrans" cxnId="{830BE9BD-84D4-41E8-9DCD-31CFA1411AD5}">
      <dgm:prSet/>
      <dgm:spPr/>
      <dgm:t>
        <a:bodyPr/>
        <a:lstStyle/>
        <a:p>
          <a:endParaRPr lang="pl-PL"/>
        </a:p>
      </dgm:t>
    </dgm:pt>
    <dgm:pt modelId="{89E9CFF5-CE33-451B-85C5-EBC498555AD6}">
      <dgm:prSet phldrT="[Tekst]"/>
      <dgm:spPr/>
      <dgm:t>
        <a:bodyPr/>
        <a:lstStyle/>
        <a:p>
          <a:pPr>
            <a:spcBef>
              <a:spcPts val="600"/>
            </a:spcBef>
            <a:spcAft>
              <a:spcPts val="0"/>
            </a:spcAft>
          </a:pPr>
          <a:r>
            <a:rPr lang="pl-PL" b="1" dirty="0" err="1" smtClean="0"/>
            <a:t>It's</a:t>
          </a:r>
          <a:r>
            <a:rPr lang="pl-PL" b="1" dirty="0" smtClean="0"/>
            <a:t> Just a </a:t>
          </a:r>
          <a:r>
            <a:rPr lang="pl-PL" b="1" dirty="0" err="1" smtClean="0"/>
            <a:t>Game</a:t>
          </a:r>
          <a:r>
            <a:rPr lang="pl-PL" b="1" dirty="0" smtClean="0"/>
            <a:t> (</a:t>
          </a:r>
          <a:r>
            <a:rPr lang="pl-PL" b="1" dirty="0" err="1" smtClean="0"/>
            <a:t>dissociative</a:t>
          </a:r>
          <a:r>
            <a:rPr lang="pl-PL" b="1" dirty="0" smtClean="0"/>
            <a:t> </a:t>
          </a:r>
          <a:r>
            <a:rPr lang="pl-PL" b="1" dirty="0" err="1" smtClean="0"/>
            <a:t>imagination</a:t>
          </a:r>
          <a:r>
            <a:rPr lang="pl-PL" b="1" dirty="0" smtClean="0"/>
            <a:t>)</a:t>
          </a:r>
        </a:p>
        <a:p>
          <a:pPr>
            <a:spcBef>
              <a:spcPts val="600"/>
            </a:spcBef>
            <a:spcAft>
              <a:spcPts val="0"/>
            </a:spcAft>
          </a:pPr>
          <a:endParaRPr lang="pl-PL" dirty="0" smtClean="0"/>
        </a:p>
        <a:p>
          <a:pPr>
            <a:spcBef>
              <a:spcPts val="600"/>
            </a:spcBef>
            <a:spcAft>
              <a:spcPts val="0"/>
            </a:spcAft>
          </a:pPr>
          <a:r>
            <a:rPr lang="pl-PL" dirty="0" smtClean="0"/>
            <a:t>To tylko gra. </a:t>
          </a:r>
          <a:endParaRPr lang="pl-PL" dirty="0"/>
        </a:p>
      </dgm:t>
    </dgm:pt>
    <dgm:pt modelId="{68D984E2-8A37-4ACF-803A-5C7EF2EFCD35}" type="parTrans" cxnId="{0B3902E1-C705-480B-8FA8-0C308A2DB487}">
      <dgm:prSet/>
      <dgm:spPr/>
      <dgm:t>
        <a:bodyPr/>
        <a:lstStyle/>
        <a:p>
          <a:endParaRPr lang="pl-PL"/>
        </a:p>
      </dgm:t>
    </dgm:pt>
    <dgm:pt modelId="{BE0FB571-D7C4-40D3-8312-2B0495B7D4FD}" type="sibTrans" cxnId="{0B3902E1-C705-480B-8FA8-0C308A2DB487}">
      <dgm:prSet/>
      <dgm:spPr/>
      <dgm:t>
        <a:bodyPr/>
        <a:lstStyle/>
        <a:p>
          <a:endParaRPr lang="pl-PL"/>
        </a:p>
      </dgm:t>
    </dgm:pt>
    <dgm:pt modelId="{E9BD8C53-316A-4851-A807-B6AFA301B7DB}">
      <dgm:prSet phldrT="[Tekst]"/>
      <dgm:spPr/>
      <dgm:t>
        <a:bodyPr/>
        <a:lstStyle/>
        <a:p>
          <a:pPr>
            <a:spcAft>
              <a:spcPts val="600"/>
            </a:spcAft>
          </a:pPr>
          <a:r>
            <a:rPr lang="en-US" b="1" dirty="0" smtClean="0"/>
            <a:t>We're Equals (minimizing authority)</a:t>
          </a:r>
          <a:endParaRPr lang="pl-PL" dirty="0" smtClean="0"/>
        </a:p>
        <a:p>
          <a:pPr>
            <a:spcAft>
              <a:spcPct val="35000"/>
            </a:spcAft>
          </a:pPr>
          <a:r>
            <a:rPr lang="pl-PL" dirty="0" smtClean="0"/>
            <a:t>Jesteśmy równi – coraz mniejsze znaczenie autorytetów.</a:t>
          </a:r>
          <a:endParaRPr lang="pl-PL" dirty="0"/>
        </a:p>
      </dgm:t>
    </dgm:pt>
    <dgm:pt modelId="{A52F7F8B-8BB7-4079-BFCF-B812AE310573}" type="parTrans" cxnId="{CD5C6A18-549E-4D65-AD51-019214AAD027}">
      <dgm:prSet/>
      <dgm:spPr/>
      <dgm:t>
        <a:bodyPr/>
        <a:lstStyle/>
        <a:p>
          <a:endParaRPr lang="pl-PL"/>
        </a:p>
      </dgm:t>
    </dgm:pt>
    <dgm:pt modelId="{AF9D73BF-F37B-4819-8FDB-591FE754FA01}" type="sibTrans" cxnId="{CD5C6A18-549E-4D65-AD51-019214AAD027}">
      <dgm:prSet/>
      <dgm:spPr/>
      <dgm:t>
        <a:bodyPr/>
        <a:lstStyle/>
        <a:p>
          <a:endParaRPr lang="pl-PL"/>
        </a:p>
      </dgm:t>
    </dgm:pt>
    <dgm:pt modelId="{0016C490-63F1-4E52-99FB-F81761D8FEDC}" type="pres">
      <dgm:prSet presAssocID="{1872CD41-9E15-458D-8FC3-A30AF6AB8F32}" presName="diagram" presStyleCnt="0">
        <dgm:presLayoutVars>
          <dgm:dir/>
          <dgm:resizeHandles val="exact"/>
        </dgm:presLayoutVars>
      </dgm:prSet>
      <dgm:spPr/>
      <dgm:t>
        <a:bodyPr/>
        <a:lstStyle/>
        <a:p>
          <a:endParaRPr lang="pl-PL"/>
        </a:p>
      </dgm:t>
    </dgm:pt>
    <dgm:pt modelId="{A743CFC3-17E9-489A-9244-7C4B9D1C1DE2}" type="pres">
      <dgm:prSet presAssocID="{A1A27320-12B8-4DAE-A7CA-56555A2ECB53}" presName="node" presStyleLbl="node1" presStyleIdx="0" presStyleCnt="5">
        <dgm:presLayoutVars>
          <dgm:bulletEnabled val="1"/>
        </dgm:presLayoutVars>
      </dgm:prSet>
      <dgm:spPr/>
      <dgm:t>
        <a:bodyPr/>
        <a:lstStyle/>
        <a:p>
          <a:endParaRPr lang="pl-PL"/>
        </a:p>
      </dgm:t>
    </dgm:pt>
    <dgm:pt modelId="{1B636CB7-D4A6-48F4-875B-3B6DEFE5882A}" type="pres">
      <dgm:prSet presAssocID="{DB205543-FCBF-4C93-A027-4203333BE3C3}" presName="sibTrans" presStyleCnt="0"/>
      <dgm:spPr/>
    </dgm:pt>
    <dgm:pt modelId="{60F0B8FD-4CE2-4E55-974C-46192D1E3CA6}" type="pres">
      <dgm:prSet presAssocID="{E0116D0B-ACA5-465E-ADFB-F7F80AD578A5}" presName="node" presStyleLbl="node1" presStyleIdx="1" presStyleCnt="5">
        <dgm:presLayoutVars>
          <dgm:bulletEnabled val="1"/>
        </dgm:presLayoutVars>
      </dgm:prSet>
      <dgm:spPr/>
      <dgm:t>
        <a:bodyPr/>
        <a:lstStyle/>
        <a:p>
          <a:endParaRPr lang="pl-PL"/>
        </a:p>
      </dgm:t>
    </dgm:pt>
    <dgm:pt modelId="{5205C387-A587-4DD2-AA4C-420623B8D245}" type="pres">
      <dgm:prSet presAssocID="{D203F2A6-1C90-41EA-A5F5-2101A627A0FF}" presName="sibTrans" presStyleCnt="0"/>
      <dgm:spPr/>
    </dgm:pt>
    <dgm:pt modelId="{B4DB55CF-AAA8-4693-BC52-2D8BE892A25A}" type="pres">
      <dgm:prSet presAssocID="{9AD78503-9434-4903-BC90-7E007F48BF25}" presName="node" presStyleLbl="node1" presStyleIdx="2" presStyleCnt="5">
        <dgm:presLayoutVars>
          <dgm:bulletEnabled val="1"/>
        </dgm:presLayoutVars>
      </dgm:prSet>
      <dgm:spPr/>
      <dgm:t>
        <a:bodyPr/>
        <a:lstStyle/>
        <a:p>
          <a:endParaRPr lang="pl-PL"/>
        </a:p>
      </dgm:t>
    </dgm:pt>
    <dgm:pt modelId="{89082766-249B-460A-AF99-DBEC6ABAAB88}" type="pres">
      <dgm:prSet presAssocID="{245E2936-B19A-4D94-904E-D5E1A684A6D8}" presName="sibTrans" presStyleCnt="0"/>
      <dgm:spPr/>
    </dgm:pt>
    <dgm:pt modelId="{EF47D31C-E90A-44AD-99EA-46B6A5E4CD8F}" type="pres">
      <dgm:prSet presAssocID="{89E9CFF5-CE33-451B-85C5-EBC498555AD6}" presName="node" presStyleLbl="node1" presStyleIdx="3" presStyleCnt="5">
        <dgm:presLayoutVars>
          <dgm:bulletEnabled val="1"/>
        </dgm:presLayoutVars>
      </dgm:prSet>
      <dgm:spPr/>
      <dgm:t>
        <a:bodyPr/>
        <a:lstStyle/>
        <a:p>
          <a:endParaRPr lang="pl-PL"/>
        </a:p>
      </dgm:t>
    </dgm:pt>
    <dgm:pt modelId="{62FAEF13-75BD-49D6-A450-2DFDD09CB0A4}" type="pres">
      <dgm:prSet presAssocID="{BE0FB571-D7C4-40D3-8312-2B0495B7D4FD}" presName="sibTrans" presStyleCnt="0"/>
      <dgm:spPr/>
    </dgm:pt>
    <dgm:pt modelId="{BA891BE3-5DCE-4C8B-B707-FEF2CCE08247}" type="pres">
      <dgm:prSet presAssocID="{E9BD8C53-316A-4851-A807-B6AFA301B7DB}" presName="node" presStyleLbl="node1" presStyleIdx="4" presStyleCnt="5">
        <dgm:presLayoutVars>
          <dgm:bulletEnabled val="1"/>
        </dgm:presLayoutVars>
      </dgm:prSet>
      <dgm:spPr/>
      <dgm:t>
        <a:bodyPr/>
        <a:lstStyle/>
        <a:p>
          <a:endParaRPr lang="pl-PL"/>
        </a:p>
      </dgm:t>
    </dgm:pt>
  </dgm:ptLst>
  <dgm:cxnLst>
    <dgm:cxn modelId="{E026FE2F-AE7B-4B89-AF57-14564EFA5AEA}" type="presOf" srcId="{A1A27320-12B8-4DAE-A7CA-56555A2ECB53}" destId="{A743CFC3-17E9-489A-9244-7C4B9D1C1DE2}" srcOrd="0" destOrd="0" presId="urn:microsoft.com/office/officeart/2005/8/layout/default#2"/>
    <dgm:cxn modelId="{0B3902E1-C705-480B-8FA8-0C308A2DB487}" srcId="{1872CD41-9E15-458D-8FC3-A30AF6AB8F32}" destId="{89E9CFF5-CE33-451B-85C5-EBC498555AD6}" srcOrd="3" destOrd="0" parTransId="{68D984E2-8A37-4ACF-803A-5C7EF2EFCD35}" sibTransId="{BE0FB571-D7C4-40D3-8312-2B0495B7D4FD}"/>
    <dgm:cxn modelId="{830BE9BD-84D4-41E8-9DCD-31CFA1411AD5}" srcId="{1872CD41-9E15-458D-8FC3-A30AF6AB8F32}" destId="{9AD78503-9434-4903-BC90-7E007F48BF25}" srcOrd="2" destOrd="0" parTransId="{EA92759B-7006-4CCC-999F-836A6EEE9A7D}" sibTransId="{245E2936-B19A-4D94-904E-D5E1A684A6D8}"/>
    <dgm:cxn modelId="{CB68AE66-DFAB-4582-8B29-6563FE5507F9}" type="presOf" srcId="{9AD78503-9434-4903-BC90-7E007F48BF25}" destId="{B4DB55CF-AAA8-4693-BC52-2D8BE892A25A}" srcOrd="0" destOrd="0" presId="urn:microsoft.com/office/officeart/2005/8/layout/default#2"/>
    <dgm:cxn modelId="{E610D905-3E50-4ABB-A250-F14F02E9B91D}" srcId="{1872CD41-9E15-458D-8FC3-A30AF6AB8F32}" destId="{A1A27320-12B8-4DAE-A7CA-56555A2ECB53}" srcOrd="0" destOrd="0" parTransId="{89B31CA6-AE14-41B7-BD7E-ED871BFD754D}" sibTransId="{DB205543-FCBF-4C93-A027-4203333BE3C3}"/>
    <dgm:cxn modelId="{5CF53CC9-E6E9-46DB-BC17-163BE1F21A4F}" type="presOf" srcId="{1872CD41-9E15-458D-8FC3-A30AF6AB8F32}" destId="{0016C490-63F1-4E52-99FB-F81761D8FEDC}" srcOrd="0" destOrd="0" presId="urn:microsoft.com/office/officeart/2005/8/layout/default#2"/>
    <dgm:cxn modelId="{CD5C6A18-549E-4D65-AD51-019214AAD027}" srcId="{1872CD41-9E15-458D-8FC3-A30AF6AB8F32}" destId="{E9BD8C53-316A-4851-A807-B6AFA301B7DB}" srcOrd="4" destOrd="0" parTransId="{A52F7F8B-8BB7-4079-BFCF-B812AE310573}" sibTransId="{AF9D73BF-F37B-4819-8FDB-591FE754FA01}"/>
    <dgm:cxn modelId="{B54A81C9-E717-4C3B-8C85-F86E4D8F553C}" type="presOf" srcId="{E0116D0B-ACA5-465E-ADFB-F7F80AD578A5}" destId="{60F0B8FD-4CE2-4E55-974C-46192D1E3CA6}" srcOrd="0" destOrd="0" presId="urn:microsoft.com/office/officeart/2005/8/layout/default#2"/>
    <dgm:cxn modelId="{1BAAB7C7-767E-485E-8327-6A6CEE31FFE8}" type="presOf" srcId="{89E9CFF5-CE33-451B-85C5-EBC498555AD6}" destId="{EF47D31C-E90A-44AD-99EA-46B6A5E4CD8F}" srcOrd="0" destOrd="0" presId="urn:microsoft.com/office/officeart/2005/8/layout/default#2"/>
    <dgm:cxn modelId="{8C2CB580-24E3-40FB-A67C-418E1CC2CFE9}" type="presOf" srcId="{E9BD8C53-316A-4851-A807-B6AFA301B7DB}" destId="{BA891BE3-5DCE-4C8B-B707-FEF2CCE08247}" srcOrd="0" destOrd="0" presId="urn:microsoft.com/office/officeart/2005/8/layout/default#2"/>
    <dgm:cxn modelId="{C92DAC3E-63ED-4C15-A450-C1357070196D}" srcId="{1872CD41-9E15-458D-8FC3-A30AF6AB8F32}" destId="{E0116D0B-ACA5-465E-ADFB-F7F80AD578A5}" srcOrd="1" destOrd="0" parTransId="{1BF8AC06-23DF-42DF-8FEE-2B96830AF303}" sibTransId="{D203F2A6-1C90-41EA-A5F5-2101A627A0FF}"/>
    <dgm:cxn modelId="{73E30F29-F1DF-469D-972C-001AE55ACE10}" type="presParOf" srcId="{0016C490-63F1-4E52-99FB-F81761D8FEDC}" destId="{A743CFC3-17E9-489A-9244-7C4B9D1C1DE2}" srcOrd="0" destOrd="0" presId="urn:microsoft.com/office/officeart/2005/8/layout/default#2"/>
    <dgm:cxn modelId="{AD5B3211-23B6-4007-95EF-A6DA99546401}" type="presParOf" srcId="{0016C490-63F1-4E52-99FB-F81761D8FEDC}" destId="{1B636CB7-D4A6-48F4-875B-3B6DEFE5882A}" srcOrd="1" destOrd="0" presId="urn:microsoft.com/office/officeart/2005/8/layout/default#2"/>
    <dgm:cxn modelId="{686F7790-53E2-4C80-8F5E-0A5AB4224887}" type="presParOf" srcId="{0016C490-63F1-4E52-99FB-F81761D8FEDC}" destId="{60F0B8FD-4CE2-4E55-974C-46192D1E3CA6}" srcOrd="2" destOrd="0" presId="urn:microsoft.com/office/officeart/2005/8/layout/default#2"/>
    <dgm:cxn modelId="{5C68C861-4E9B-4038-A2FE-203008C3CF8A}" type="presParOf" srcId="{0016C490-63F1-4E52-99FB-F81761D8FEDC}" destId="{5205C387-A587-4DD2-AA4C-420623B8D245}" srcOrd="3" destOrd="0" presId="urn:microsoft.com/office/officeart/2005/8/layout/default#2"/>
    <dgm:cxn modelId="{33EC460C-8C9F-407F-BF04-A43F3D7AEB75}" type="presParOf" srcId="{0016C490-63F1-4E52-99FB-F81761D8FEDC}" destId="{B4DB55CF-AAA8-4693-BC52-2D8BE892A25A}" srcOrd="4" destOrd="0" presId="urn:microsoft.com/office/officeart/2005/8/layout/default#2"/>
    <dgm:cxn modelId="{7F53B3CF-825E-4906-BCE3-D5CC577E48AB}" type="presParOf" srcId="{0016C490-63F1-4E52-99FB-F81761D8FEDC}" destId="{89082766-249B-460A-AF99-DBEC6ABAAB88}" srcOrd="5" destOrd="0" presId="urn:microsoft.com/office/officeart/2005/8/layout/default#2"/>
    <dgm:cxn modelId="{A516E494-6835-4508-BC9C-469AF0CC9F74}" type="presParOf" srcId="{0016C490-63F1-4E52-99FB-F81761D8FEDC}" destId="{EF47D31C-E90A-44AD-99EA-46B6A5E4CD8F}" srcOrd="6" destOrd="0" presId="urn:microsoft.com/office/officeart/2005/8/layout/default#2"/>
    <dgm:cxn modelId="{D7CE4E54-77B4-4D53-B5FA-A909D4CAFF60}" type="presParOf" srcId="{0016C490-63F1-4E52-99FB-F81761D8FEDC}" destId="{62FAEF13-75BD-49D6-A450-2DFDD09CB0A4}" srcOrd="7" destOrd="0" presId="urn:microsoft.com/office/officeart/2005/8/layout/default#2"/>
    <dgm:cxn modelId="{F3670385-9212-4F7B-9FAF-01B651F5E7FC}" type="presParOf" srcId="{0016C490-63F1-4E52-99FB-F81761D8FEDC}" destId="{BA891BE3-5DCE-4C8B-B707-FEF2CCE08247}" srcOrd="8" destOrd="0" presId="urn:microsoft.com/office/officeart/2005/8/layout/defaul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56ABA4A-B045-41B1-A68A-8B75D4E04FBE}"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pl-PL"/>
        </a:p>
      </dgm:t>
    </dgm:pt>
    <dgm:pt modelId="{62518A1B-DB4B-4754-8680-D4BDB38747AC}">
      <dgm:prSet phldrT="[Tekst]"/>
      <dgm:spPr/>
      <dgm:t>
        <a:bodyPr/>
        <a:lstStyle/>
        <a:p>
          <a:r>
            <a:rPr lang="pl-PL" dirty="0" smtClean="0"/>
            <a:t>SFERA POZNAWCZA</a:t>
          </a:r>
          <a:endParaRPr lang="pl-PL" dirty="0"/>
        </a:p>
      </dgm:t>
    </dgm:pt>
    <dgm:pt modelId="{A5435490-5805-4A9C-96D2-7D394FD7E1DA}" type="parTrans" cxnId="{09F534E4-7A37-428A-9846-3748C27DF989}">
      <dgm:prSet/>
      <dgm:spPr/>
      <dgm:t>
        <a:bodyPr/>
        <a:lstStyle/>
        <a:p>
          <a:endParaRPr lang="pl-PL"/>
        </a:p>
      </dgm:t>
    </dgm:pt>
    <dgm:pt modelId="{6DECE243-16D9-44C7-985C-A07AEC1D34F6}" type="sibTrans" cxnId="{09F534E4-7A37-428A-9846-3748C27DF989}">
      <dgm:prSet/>
      <dgm:spPr/>
      <dgm:t>
        <a:bodyPr/>
        <a:lstStyle/>
        <a:p>
          <a:endParaRPr lang="pl-PL"/>
        </a:p>
      </dgm:t>
    </dgm:pt>
    <dgm:pt modelId="{6514A2B7-863A-4FBF-9875-90B5847B080C}">
      <dgm:prSet phldrT="[Tekst]" custT="1"/>
      <dgm:spPr/>
      <dgm:t>
        <a:bodyPr/>
        <a:lstStyle/>
        <a:p>
          <a:r>
            <a:rPr lang="pl-PL" sz="1600" b="0" dirty="0" smtClean="0">
              <a:latin typeface="+mj-lt"/>
            </a:rPr>
            <a:t>Problemy z posługiwaniem się słownikiem ortograficznym i encyklopediami.</a:t>
          </a:r>
          <a:endParaRPr lang="pl-PL" sz="1600" b="0" dirty="0">
            <a:latin typeface="+mj-lt"/>
          </a:endParaRPr>
        </a:p>
      </dgm:t>
    </dgm:pt>
    <dgm:pt modelId="{6DBD091B-2ED3-46DF-8FC7-073C7F7C59DE}" type="parTrans" cxnId="{8F0FDDE6-68ED-4962-9AC8-93D6F5813BB9}">
      <dgm:prSet/>
      <dgm:spPr/>
      <dgm:t>
        <a:bodyPr/>
        <a:lstStyle/>
        <a:p>
          <a:endParaRPr lang="pl-PL"/>
        </a:p>
      </dgm:t>
    </dgm:pt>
    <dgm:pt modelId="{89BF6FD2-0A2C-49B9-B672-FADCAF84CF03}" type="sibTrans" cxnId="{8F0FDDE6-68ED-4962-9AC8-93D6F5813BB9}">
      <dgm:prSet/>
      <dgm:spPr/>
      <dgm:t>
        <a:bodyPr/>
        <a:lstStyle/>
        <a:p>
          <a:endParaRPr lang="pl-PL"/>
        </a:p>
      </dgm:t>
    </dgm:pt>
    <dgm:pt modelId="{E0AF3764-F091-4A96-98FB-C922B37739E7}">
      <dgm:prSet phldrT="[Tekst]" custT="1"/>
      <dgm:spPr/>
      <dgm:t>
        <a:bodyPr/>
        <a:lstStyle/>
        <a:p>
          <a:endParaRPr lang="pl-PL" sz="1600" dirty="0"/>
        </a:p>
      </dgm:t>
    </dgm:pt>
    <dgm:pt modelId="{6A12F0AA-368B-455A-ADA3-CD3738EF8305}" type="parTrans" cxnId="{B00B9ECA-CAC8-47E8-97E1-42D4474F066A}">
      <dgm:prSet/>
      <dgm:spPr/>
      <dgm:t>
        <a:bodyPr/>
        <a:lstStyle/>
        <a:p>
          <a:endParaRPr lang="pl-PL"/>
        </a:p>
      </dgm:t>
    </dgm:pt>
    <dgm:pt modelId="{A216F91C-9643-468C-BEB0-C6D75C5FC505}" type="sibTrans" cxnId="{B00B9ECA-CAC8-47E8-97E1-42D4474F066A}">
      <dgm:prSet/>
      <dgm:spPr/>
      <dgm:t>
        <a:bodyPr/>
        <a:lstStyle/>
        <a:p>
          <a:endParaRPr lang="pl-PL"/>
        </a:p>
      </dgm:t>
    </dgm:pt>
    <dgm:pt modelId="{B9B610FF-765E-4DB3-85F2-152C155424F5}">
      <dgm:prSet phldrT="[Tekst]" custT="1"/>
      <dgm:spPr/>
      <dgm:t>
        <a:bodyPr/>
        <a:lstStyle/>
        <a:p>
          <a:r>
            <a:rPr lang="pl-PL" sz="1600" b="0" dirty="0" smtClean="0">
              <a:latin typeface="+mj-lt"/>
            </a:rPr>
            <a:t>Ograniczenia w nauce języka obcego, ponieważ język używany w komputerze to język informatyki a nie język mówiony. </a:t>
          </a:r>
          <a:endParaRPr lang="pl-PL" sz="1600" b="0" dirty="0">
            <a:latin typeface="+mj-lt"/>
          </a:endParaRPr>
        </a:p>
      </dgm:t>
    </dgm:pt>
    <dgm:pt modelId="{6B89EAE9-1171-4C1A-A325-67D79E7E455B}" type="parTrans" cxnId="{7996DA7B-35AF-49A3-BAF7-0A3C9B123D14}">
      <dgm:prSet/>
      <dgm:spPr/>
      <dgm:t>
        <a:bodyPr/>
        <a:lstStyle/>
        <a:p>
          <a:endParaRPr lang="pl-PL"/>
        </a:p>
      </dgm:t>
    </dgm:pt>
    <dgm:pt modelId="{0CF26403-206B-4601-B0AC-D79BCD99C749}" type="sibTrans" cxnId="{7996DA7B-35AF-49A3-BAF7-0A3C9B123D14}">
      <dgm:prSet/>
      <dgm:spPr/>
      <dgm:t>
        <a:bodyPr/>
        <a:lstStyle/>
        <a:p>
          <a:endParaRPr lang="pl-PL"/>
        </a:p>
      </dgm:t>
    </dgm:pt>
    <dgm:pt modelId="{E183F047-8471-403D-A7F1-403BDD7601EF}">
      <dgm:prSet phldrT="[Tekst]" custT="1"/>
      <dgm:spPr/>
      <dgm:t>
        <a:bodyPr/>
        <a:lstStyle/>
        <a:p>
          <a:endParaRPr lang="pl-PL" sz="1600" dirty="0"/>
        </a:p>
      </dgm:t>
    </dgm:pt>
    <dgm:pt modelId="{7F1A4C50-1574-4FA6-B8BE-6DEF2CE4AEFD}" type="parTrans" cxnId="{5BD9AE61-FA90-492B-B642-D23CC372F5D1}">
      <dgm:prSet/>
      <dgm:spPr/>
      <dgm:t>
        <a:bodyPr/>
        <a:lstStyle/>
        <a:p>
          <a:endParaRPr lang="pl-PL"/>
        </a:p>
      </dgm:t>
    </dgm:pt>
    <dgm:pt modelId="{623A6785-00C8-4F23-9328-76040BB54DDD}" type="sibTrans" cxnId="{5BD9AE61-FA90-492B-B642-D23CC372F5D1}">
      <dgm:prSet/>
      <dgm:spPr/>
      <dgm:t>
        <a:bodyPr/>
        <a:lstStyle/>
        <a:p>
          <a:endParaRPr lang="pl-PL"/>
        </a:p>
      </dgm:t>
    </dgm:pt>
    <dgm:pt modelId="{92B6C751-3132-4E08-9E74-FD7CCFB0B386}">
      <dgm:prSet phldrT="[Tekst]" custT="1"/>
      <dgm:spPr/>
      <dgm:t>
        <a:bodyPr/>
        <a:lstStyle/>
        <a:p>
          <a:r>
            <a:rPr lang="pl-PL" sz="1600" b="0" dirty="0" smtClean="0">
              <a:latin typeface="+mj-lt"/>
            </a:rPr>
            <a:t>Zaburzenia postrzegania perspektywy.</a:t>
          </a:r>
          <a:endParaRPr lang="pl-PL" sz="1600" b="0" dirty="0">
            <a:latin typeface="+mj-lt"/>
          </a:endParaRPr>
        </a:p>
      </dgm:t>
    </dgm:pt>
    <dgm:pt modelId="{B00BF617-8116-41A9-9BAE-C14142DA20C9}" type="parTrans" cxnId="{D1372859-B8AB-48D0-A699-BBF886A1C53F}">
      <dgm:prSet/>
      <dgm:spPr/>
      <dgm:t>
        <a:bodyPr/>
        <a:lstStyle/>
        <a:p>
          <a:endParaRPr lang="pl-PL"/>
        </a:p>
      </dgm:t>
    </dgm:pt>
    <dgm:pt modelId="{3C4D45FB-072B-4ACF-B227-EDA4C296A7ED}" type="sibTrans" cxnId="{D1372859-B8AB-48D0-A699-BBF886A1C53F}">
      <dgm:prSet/>
      <dgm:spPr/>
      <dgm:t>
        <a:bodyPr/>
        <a:lstStyle/>
        <a:p>
          <a:endParaRPr lang="pl-PL"/>
        </a:p>
      </dgm:t>
    </dgm:pt>
    <dgm:pt modelId="{35B27222-337A-444C-8FFC-AAE818859710}">
      <dgm:prSet custT="1"/>
      <dgm:spPr/>
      <dgm:t>
        <a:bodyPr/>
        <a:lstStyle/>
        <a:p>
          <a:r>
            <a:rPr lang="pl-PL" sz="1600" b="0" dirty="0" smtClean="0">
              <a:latin typeface="+mj-lt"/>
            </a:rPr>
            <a:t>Wykształcenie postrzegania fotograficznego i dwuwymiarowego rzeczywistości, oglądanej na ekranie komputera.</a:t>
          </a:r>
        </a:p>
      </dgm:t>
    </dgm:pt>
    <dgm:pt modelId="{8CF13946-C898-4B4E-8BB4-046023636E24}" type="parTrans" cxnId="{30FB26BF-23F3-40FD-8A8B-94B259FDC044}">
      <dgm:prSet/>
      <dgm:spPr/>
      <dgm:t>
        <a:bodyPr/>
        <a:lstStyle/>
        <a:p>
          <a:endParaRPr lang="pl-PL"/>
        </a:p>
      </dgm:t>
    </dgm:pt>
    <dgm:pt modelId="{4312D9D1-A707-4B6C-87E9-463EA2FB73B9}" type="sibTrans" cxnId="{30FB26BF-23F3-40FD-8A8B-94B259FDC044}">
      <dgm:prSet/>
      <dgm:spPr/>
      <dgm:t>
        <a:bodyPr/>
        <a:lstStyle/>
        <a:p>
          <a:endParaRPr lang="pl-PL"/>
        </a:p>
      </dgm:t>
    </dgm:pt>
    <dgm:pt modelId="{F4403625-025F-4674-A234-D8E0F2565AB4}">
      <dgm:prSet phldrT="[Tekst]" custT="1"/>
      <dgm:spPr/>
      <dgm:t>
        <a:bodyPr/>
        <a:lstStyle/>
        <a:p>
          <a:r>
            <a:rPr lang="pl-PL" sz="1600" b="0" dirty="0" smtClean="0">
              <a:latin typeface="+mj-lt"/>
            </a:rPr>
            <a:t>Zaburzenia wymowy. </a:t>
          </a:r>
          <a:r>
            <a:rPr lang="pl-PL" sz="1600" dirty="0" smtClean="0">
              <a:latin typeface="+mj-lt"/>
            </a:rPr>
            <a:t>Bohaterowie filmów/gier często porozumiewają się swoistą niby – mową, którą przyjmują u użytkownicy wirtualnej przestrzeni.</a:t>
          </a:r>
          <a:endParaRPr lang="pl-PL" sz="1600" b="0" dirty="0">
            <a:latin typeface="+mj-lt"/>
          </a:endParaRPr>
        </a:p>
      </dgm:t>
    </dgm:pt>
    <dgm:pt modelId="{E5CF0B4B-71B2-47F1-AC57-008D58A80ADD}" type="parTrans" cxnId="{52D8570C-5DED-405A-A3A3-D016DEFD6C5B}">
      <dgm:prSet/>
      <dgm:spPr/>
    </dgm:pt>
    <dgm:pt modelId="{9686B604-B322-4D9A-B674-751BCBFB559A}" type="sibTrans" cxnId="{52D8570C-5DED-405A-A3A3-D016DEFD6C5B}">
      <dgm:prSet/>
      <dgm:spPr/>
    </dgm:pt>
    <dgm:pt modelId="{2CFF10DA-CFA6-4AAF-91BF-66EBAEE47D8D}">
      <dgm:prSet phldrT="[Tekst]" custT="1"/>
      <dgm:spPr/>
      <dgm:t>
        <a:bodyPr/>
        <a:lstStyle/>
        <a:p>
          <a:r>
            <a:rPr lang="pl-PL" sz="1600" dirty="0" err="1" smtClean="0"/>
            <a:t>Googlizm</a:t>
          </a:r>
          <a:r>
            <a:rPr lang="pl-PL" sz="1600" dirty="0" smtClean="0"/>
            <a:t> to pogląd głoszący, że wyszukiwarka Google jest wyznacznikiem rzeczywistości, a liczba wyników </a:t>
          </a:r>
          <a:r>
            <a:rPr lang="pl-PL" sz="1600" dirty="0" err="1" smtClean="0"/>
            <a:t>wyszukiwań</a:t>
          </a:r>
          <a:r>
            <a:rPr lang="pl-PL" sz="1600" dirty="0" smtClean="0"/>
            <a:t> danego pojęcia jest miarą jego encyklopedyczności. Zastępcza pamięć!!!</a:t>
          </a:r>
          <a:endParaRPr lang="pl-PL" sz="1600" b="0" dirty="0">
            <a:latin typeface="+mj-lt"/>
          </a:endParaRPr>
        </a:p>
      </dgm:t>
    </dgm:pt>
    <dgm:pt modelId="{93A7DBD1-A512-444A-927A-D46F7102CC32}" type="parTrans" cxnId="{7220F817-30F9-4469-95B3-01D59F9454FF}">
      <dgm:prSet/>
      <dgm:spPr/>
    </dgm:pt>
    <dgm:pt modelId="{10F65C8C-2BDD-4C91-9A54-184066929EFA}" type="sibTrans" cxnId="{7220F817-30F9-4469-95B3-01D59F9454FF}">
      <dgm:prSet/>
      <dgm:spPr/>
    </dgm:pt>
    <dgm:pt modelId="{2B40F059-C2D6-41F4-A270-5788D8D1DB64}" type="pres">
      <dgm:prSet presAssocID="{756ABA4A-B045-41B1-A68A-8B75D4E04FBE}" presName="Name0" presStyleCnt="0">
        <dgm:presLayoutVars>
          <dgm:dir/>
          <dgm:animLvl val="lvl"/>
          <dgm:resizeHandles/>
        </dgm:presLayoutVars>
      </dgm:prSet>
      <dgm:spPr/>
      <dgm:t>
        <a:bodyPr/>
        <a:lstStyle/>
        <a:p>
          <a:endParaRPr lang="pl-PL"/>
        </a:p>
      </dgm:t>
    </dgm:pt>
    <dgm:pt modelId="{D3FFF4AB-C97E-43AA-8738-59C9A602DF98}" type="pres">
      <dgm:prSet presAssocID="{62518A1B-DB4B-4754-8680-D4BDB38747AC}" presName="linNode" presStyleCnt="0"/>
      <dgm:spPr/>
    </dgm:pt>
    <dgm:pt modelId="{B7A7F576-D09C-4057-B978-0F1D0F2E7B8E}" type="pres">
      <dgm:prSet presAssocID="{62518A1B-DB4B-4754-8680-D4BDB38747AC}" presName="parentShp" presStyleLbl="node1" presStyleIdx="0" presStyleCnt="1" custScaleX="36066" custLinFactNeighborX="-17487" custLinFactNeighborY="1493">
        <dgm:presLayoutVars>
          <dgm:bulletEnabled val="1"/>
        </dgm:presLayoutVars>
      </dgm:prSet>
      <dgm:spPr/>
      <dgm:t>
        <a:bodyPr/>
        <a:lstStyle/>
        <a:p>
          <a:endParaRPr lang="pl-PL"/>
        </a:p>
      </dgm:t>
    </dgm:pt>
    <dgm:pt modelId="{8DEDDEE9-0969-40E5-B3E5-DE79D1323684}" type="pres">
      <dgm:prSet presAssocID="{62518A1B-DB4B-4754-8680-D4BDB38747AC}" presName="childShp" presStyleLbl="bgAccFollowNode1" presStyleIdx="0" presStyleCnt="1" custScaleX="104372" custLinFactNeighborX="-25405">
        <dgm:presLayoutVars>
          <dgm:bulletEnabled val="1"/>
        </dgm:presLayoutVars>
      </dgm:prSet>
      <dgm:spPr/>
      <dgm:t>
        <a:bodyPr/>
        <a:lstStyle/>
        <a:p>
          <a:endParaRPr lang="pl-PL"/>
        </a:p>
      </dgm:t>
    </dgm:pt>
  </dgm:ptLst>
  <dgm:cxnLst>
    <dgm:cxn modelId="{3282CE1F-78C0-4F30-82F4-223C1A261664}" type="presOf" srcId="{756ABA4A-B045-41B1-A68A-8B75D4E04FBE}" destId="{2B40F059-C2D6-41F4-A270-5788D8D1DB64}" srcOrd="0" destOrd="0" presId="urn:microsoft.com/office/officeart/2005/8/layout/vList6"/>
    <dgm:cxn modelId="{5BD9AE61-FA90-492B-B642-D23CC372F5D1}" srcId="{62518A1B-DB4B-4754-8680-D4BDB38747AC}" destId="{E183F047-8471-403D-A7F1-403BDD7601EF}" srcOrd="0" destOrd="0" parTransId="{7F1A4C50-1574-4FA6-B8BE-6DEF2CE4AEFD}" sibTransId="{623A6785-00C8-4F23-9328-76040BB54DDD}"/>
    <dgm:cxn modelId="{52D8570C-5DED-405A-A3A3-D016DEFD6C5B}" srcId="{62518A1B-DB4B-4754-8680-D4BDB38747AC}" destId="{F4403625-025F-4674-A234-D8E0F2565AB4}" srcOrd="5" destOrd="0" parTransId="{E5CF0B4B-71B2-47F1-AC57-008D58A80ADD}" sibTransId="{9686B604-B322-4D9A-B674-751BCBFB559A}"/>
    <dgm:cxn modelId="{7220F817-30F9-4469-95B3-01D59F9454FF}" srcId="{62518A1B-DB4B-4754-8680-D4BDB38747AC}" destId="{2CFF10DA-CFA6-4AAF-91BF-66EBAEE47D8D}" srcOrd="6" destOrd="0" parTransId="{93A7DBD1-A512-444A-927A-D46F7102CC32}" sibTransId="{10F65C8C-2BDD-4C91-9A54-184066929EFA}"/>
    <dgm:cxn modelId="{09F534E4-7A37-428A-9846-3748C27DF989}" srcId="{756ABA4A-B045-41B1-A68A-8B75D4E04FBE}" destId="{62518A1B-DB4B-4754-8680-D4BDB38747AC}" srcOrd="0" destOrd="0" parTransId="{A5435490-5805-4A9C-96D2-7D394FD7E1DA}" sibTransId="{6DECE243-16D9-44C7-985C-A07AEC1D34F6}"/>
    <dgm:cxn modelId="{8F0FDDE6-68ED-4962-9AC8-93D6F5813BB9}" srcId="{62518A1B-DB4B-4754-8680-D4BDB38747AC}" destId="{6514A2B7-863A-4FBF-9875-90B5847B080C}" srcOrd="3" destOrd="0" parTransId="{6DBD091B-2ED3-46DF-8FC7-073C7F7C59DE}" sibTransId="{89BF6FD2-0A2C-49B9-B672-FADCAF84CF03}"/>
    <dgm:cxn modelId="{7996DA7B-35AF-49A3-BAF7-0A3C9B123D14}" srcId="{62518A1B-DB4B-4754-8680-D4BDB38747AC}" destId="{B9B610FF-765E-4DB3-85F2-152C155424F5}" srcOrd="4" destOrd="0" parTransId="{6B89EAE9-1171-4C1A-A325-67D79E7E455B}" sibTransId="{0CF26403-206B-4601-B0AC-D79BCD99C749}"/>
    <dgm:cxn modelId="{9109A334-0B7D-4F11-8053-A0C6AA935993}" type="presOf" srcId="{F4403625-025F-4674-A234-D8E0F2565AB4}" destId="{8DEDDEE9-0969-40E5-B3E5-DE79D1323684}" srcOrd="0" destOrd="5" presId="urn:microsoft.com/office/officeart/2005/8/layout/vList6"/>
    <dgm:cxn modelId="{768F24AF-ED2A-44E8-804B-82E009C3CDC0}" type="presOf" srcId="{92B6C751-3132-4E08-9E74-FD7CCFB0B386}" destId="{8DEDDEE9-0969-40E5-B3E5-DE79D1323684}" srcOrd="0" destOrd="1" presId="urn:microsoft.com/office/officeart/2005/8/layout/vList6"/>
    <dgm:cxn modelId="{AC193E1E-AAF6-4AFC-8E06-C48152556F6A}" type="presOf" srcId="{6514A2B7-863A-4FBF-9875-90B5847B080C}" destId="{8DEDDEE9-0969-40E5-B3E5-DE79D1323684}" srcOrd="0" destOrd="3" presId="urn:microsoft.com/office/officeart/2005/8/layout/vList6"/>
    <dgm:cxn modelId="{822153FD-B84A-4040-8EB5-A98787EBFA7D}" type="presOf" srcId="{35B27222-337A-444C-8FFC-AAE818859710}" destId="{8DEDDEE9-0969-40E5-B3E5-DE79D1323684}" srcOrd="0" destOrd="2" presId="urn:microsoft.com/office/officeart/2005/8/layout/vList6"/>
    <dgm:cxn modelId="{30FB26BF-23F3-40FD-8A8B-94B259FDC044}" srcId="{62518A1B-DB4B-4754-8680-D4BDB38747AC}" destId="{35B27222-337A-444C-8FFC-AAE818859710}" srcOrd="2" destOrd="0" parTransId="{8CF13946-C898-4B4E-8BB4-046023636E24}" sibTransId="{4312D9D1-A707-4B6C-87E9-463EA2FB73B9}"/>
    <dgm:cxn modelId="{B00B9ECA-CAC8-47E8-97E1-42D4474F066A}" srcId="{62518A1B-DB4B-4754-8680-D4BDB38747AC}" destId="{E0AF3764-F091-4A96-98FB-C922B37739E7}" srcOrd="7" destOrd="0" parTransId="{6A12F0AA-368B-455A-ADA3-CD3738EF8305}" sibTransId="{A216F91C-9643-468C-BEB0-C6D75C5FC505}"/>
    <dgm:cxn modelId="{3252A87F-59E8-46BC-BD6E-B644FAC237C1}" type="presOf" srcId="{E0AF3764-F091-4A96-98FB-C922B37739E7}" destId="{8DEDDEE9-0969-40E5-B3E5-DE79D1323684}" srcOrd="0" destOrd="7" presId="urn:microsoft.com/office/officeart/2005/8/layout/vList6"/>
    <dgm:cxn modelId="{D1372859-B8AB-48D0-A699-BBF886A1C53F}" srcId="{62518A1B-DB4B-4754-8680-D4BDB38747AC}" destId="{92B6C751-3132-4E08-9E74-FD7CCFB0B386}" srcOrd="1" destOrd="0" parTransId="{B00BF617-8116-41A9-9BAE-C14142DA20C9}" sibTransId="{3C4D45FB-072B-4ACF-B227-EDA4C296A7ED}"/>
    <dgm:cxn modelId="{88EB12D9-FB16-41D6-BAF6-722C019EC785}" type="presOf" srcId="{E183F047-8471-403D-A7F1-403BDD7601EF}" destId="{8DEDDEE9-0969-40E5-B3E5-DE79D1323684}" srcOrd="0" destOrd="0" presId="urn:microsoft.com/office/officeart/2005/8/layout/vList6"/>
    <dgm:cxn modelId="{323D4399-3BD1-4FA8-9C9C-E72666129E22}" type="presOf" srcId="{2CFF10DA-CFA6-4AAF-91BF-66EBAEE47D8D}" destId="{8DEDDEE9-0969-40E5-B3E5-DE79D1323684}" srcOrd="0" destOrd="6" presId="urn:microsoft.com/office/officeart/2005/8/layout/vList6"/>
    <dgm:cxn modelId="{CD450BC9-D15F-4629-ACA0-03D374DF461E}" type="presOf" srcId="{62518A1B-DB4B-4754-8680-D4BDB38747AC}" destId="{B7A7F576-D09C-4057-B978-0F1D0F2E7B8E}" srcOrd="0" destOrd="0" presId="urn:microsoft.com/office/officeart/2005/8/layout/vList6"/>
    <dgm:cxn modelId="{C92B8A3B-D7CE-4DA6-AE71-C1409BF91F98}" type="presOf" srcId="{B9B610FF-765E-4DB3-85F2-152C155424F5}" destId="{8DEDDEE9-0969-40E5-B3E5-DE79D1323684}" srcOrd="0" destOrd="4" presId="urn:microsoft.com/office/officeart/2005/8/layout/vList6"/>
    <dgm:cxn modelId="{FD62154B-DFEC-4343-B32C-2C68B1E698BB}" type="presParOf" srcId="{2B40F059-C2D6-41F4-A270-5788D8D1DB64}" destId="{D3FFF4AB-C97E-43AA-8738-59C9A602DF98}" srcOrd="0" destOrd="0" presId="urn:microsoft.com/office/officeart/2005/8/layout/vList6"/>
    <dgm:cxn modelId="{B8BC1990-B735-4FF6-A402-B9078B65D91C}" type="presParOf" srcId="{D3FFF4AB-C97E-43AA-8738-59C9A602DF98}" destId="{B7A7F576-D09C-4057-B978-0F1D0F2E7B8E}" srcOrd="0" destOrd="0" presId="urn:microsoft.com/office/officeart/2005/8/layout/vList6"/>
    <dgm:cxn modelId="{CF67867F-82C3-4B19-8C1A-3B85E806544F}" type="presParOf" srcId="{D3FFF4AB-C97E-43AA-8738-59C9A602DF98}" destId="{8DEDDEE9-0969-40E5-B3E5-DE79D1323684}"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56ABA4A-B045-41B1-A68A-8B75D4E04FBE}"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pl-PL"/>
        </a:p>
      </dgm:t>
    </dgm:pt>
    <dgm:pt modelId="{97D175B1-ADE2-46CD-8FE9-512D91DFBB9A}">
      <dgm:prSet/>
      <dgm:spPr/>
      <dgm:t>
        <a:bodyPr/>
        <a:lstStyle/>
        <a:p>
          <a:r>
            <a:rPr lang="pl-PL" dirty="0" smtClean="0"/>
            <a:t>SFERA INTELEKTUALNA</a:t>
          </a:r>
          <a:endParaRPr lang="pl-PL" dirty="0"/>
        </a:p>
      </dgm:t>
    </dgm:pt>
    <dgm:pt modelId="{231A5F80-E567-431E-AE14-F6A8E8E493F2}" type="parTrans" cxnId="{9B78F1D9-83AD-4A42-9B8E-FF62E0B9DA9B}">
      <dgm:prSet/>
      <dgm:spPr/>
      <dgm:t>
        <a:bodyPr/>
        <a:lstStyle/>
        <a:p>
          <a:endParaRPr lang="pl-PL"/>
        </a:p>
      </dgm:t>
    </dgm:pt>
    <dgm:pt modelId="{6D4D2125-B804-4E2A-A859-B1DDB62CEDAD}" type="sibTrans" cxnId="{9B78F1D9-83AD-4A42-9B8E-FF62E0B9DA9B}">
      <dgm:prSet/>
      <dgm:spPr/>
      <dgm:t>
        <a:bodyPr/>
        <a:lstStyle/>
        <a:p>
          <a:endParaRPr lang="pl-PL"/>
        </a:p>
      </dgm:t>
    </dgm:pt>
    <dgm:pt modelId="{F4BA1C69-C691-40E9-9532-CBFB36819E70}">
      <dgm:prSet custT="1"/>
      <dgm:spPr/>
      <dgm:t>
        <a:bodyPr/>
        <a:lstStyle/>
        <a:p>
          <a:r>
            <a:rPr lang="pl-PL" sz="1800" b="1" dirty="0" smtClean="0">
              <a:latin typeface="+mj-lt"/>
            </a:rPr>
            <a:t>Zniekształcenie wyobraźni i aktywności twórczej </a:t>
          </a:r>
          <a:r>
            <a:rPr lang="pl-PL" sz="1800" dirty="0" smtClean="0">
              <a:latin typeface="+mj-lt"/>
            </a:rPr>
            <a:t>– nie jest ona potrzebna do odbioru programów medialnych mających formę nadającą się do bezpośredniego przyswajania.</a:t>
          </a:r>
          <a:endParaRPr lang="pl-PL" sz="1800" dirty="0">
            <a:latin typeface="+mj-lt"/>
          </a:endParaRPr>
        </a:p>
      </dgm:t>
    </dgm:pt>
    <dgm:pt modelId="{22961EE5-F4DF-4C5D-AD82-47893D01355A}" type="parTrans" cxnId="{BDB9BB8F-A7BD-4FF3-8963-79C158E1BCB7}">
      <dgm:prSet/>
      <dgm:spPr/>
      <dgm:t>
        <a:bodyPr/>
        <a:lstStyle/>
        <a:p>
          <a:endParaRPr lang="pl-PL"/>
        </a:p>
      </dgm:t>
    </dgm:pt>
    <dgm:pt modelId="{3CB24D05-083E-4D27-BF2C-802722E60E88}" type="sibTrans" cxnId="{BDB9BB8F-A7BD-4FF3-8963-79C158E1BCB7}">
      <dgm:prSet/>
      <dgm:spPr/>
      <dgm:t>
        <a:bodyPr/>
        <a:lstStyle/>
        <a:p>
          <a:endParaRPr lang="pl-PL"/>
        </a:p>
      </dgm:t>
    </dgm:pt>
    <dgm:pt modelId="{D8849872-A730-4E42-A58A-BA72E005AAA0}">
      <dgm:prSet custT="1"/>
      <dgm:spPr/>
      <dgm:t>
        <a:bodyPr/>
        <a:lstStyle/>
        <a:p>
          <a:r>
            <a:rPr lang="pl-PL" sz="1800" b="1" dirty="0" smtClean="0">
              <a:latin typeface="+mj-lt"/>
            </a:rPr>
            <a:t>Zahamowanie twórczej aktywności</a:t>
          </a:r>
          <a:r>
            <a:rPr lang="pl-PL" sz="1800" dirty="0" smtClean="0">
              <a:latin typeface="+mj-lt"/>
            </a:rPr>
            <a:t>, poprzez bierne i nieefektywne konsumowanie oferowanych przez media treści, co wtórnie standaryzuje i unifikuje mentalność  odbiorców, którzy częściej przejawiają pasywność  w środowisku społecznym.</a:t>
          </a:r>
        </a:p>
      </dgm:t>
    </dgm:pt>
    <dgm:pt modelId="{743E5AC8-5D74-4F54-BAC0-DB29EF7A1D09}" type="parTrans" cxnId="{3EF1F34C-1283-40AB-A8BE-0D71791B0401}">
      <dgm:prSet/>
      <dgm:spPr/>
      <dgm:t>
        <a:bodyPr/>
        <a:lstStyle/>
        <a:p>
          <a:endParaRPr lang="pl-PL"/>
        </a:p>
      </dgm:t>
    </dgm:pt>
    <dgm:pt modelId="{52947A82-6AB6-4F63-9403-D85E342DF043}" type="sibTrans" cxnId="{3EF1F34C-1283-40AB-A8BE-0D71791B0401}">
      <dgm:prSet/>
      <dgm:spPr/>
      <dgm:t>
        <a:bodyPr/>
        <a:lstStyle/>
        <a:p>
          <a:endParaRPr lang="pl-PL"/>
        </a:p>
      </dgm:t>
    </dgm:pt>
    <dgm:pt modelId="{7CE87B5C-CF2A-4827-A147-DA17F8A64FB4}">
      <dgm:prSet custT="1"/>
      <dgm:spPr/>
      <dgm:t>
        <a:bodyPr/>
        <a:lstStyle/>
        <a:p>
          <a:r>
            <a:rPr lang="pl-PL" sz="1800" b="1" dirty="0" smtClean="0">
              <a:latin typeface="+mj-lt"/>
              <a:cs typeface="Times New Roman" pitchFamily="18" charset="0"/>
            </a:rPr>
            <a:t>Zawężenie zainteresowań </a:t>
          </a:r>
          <a:r>
            <a:rPr lang="pl-PL" sz="1800" dirty="0" smtClean="0">
              <a:latin typeface="+mj-lt"/>
              <a:cs typeface="Times New Roman" pitchFamily="18" charset="0"/>
            </a:rPr>
            <a:t>i możliwości intelektualnych.</a:t>
          </a:r>
          <a:endParaRPr lang="pl-PL" sz="1800" dirty="0" smtClean="0">
            <a:latin typeface="+mj-lt"/>
          </a:endParaRPr>
        </a:p>
      </dgm:t>
    </dgm:pt>
    <dgm:pt modelId="{E16D22CD-D421-47F3-BC6F-D8528EDA8C08}" type="parTrans" cxnId="{40A3A19F-5271-4920-98EE-58C8AC8B27A2}">
      <dgm:prSet/>
      <dgm:spPr/>
    </dgm:pt>
    <dgm:pt modelId="{A1FEF942-05EB-46EC-8D05-F2EDD7170946}" type="sibTrans" cxnId="{40A3A19F-5271-4920-98EE-58C8AC8B27A2}">
      <dgm:prSet/>
      <dgm:spPr/>
    </dgm:pt>
    <dgm:pt modelId="{5C8945AD-727A-4BB3-878D-805E5ED779B2}">
      <dgm:prSet custT="1"/>
      <dgm:spPr/>
      <dgm:t>
        <a:bodyPr/>
        <a:lstStyle/>
        <a:p>
          <a:r>
            <a:rPr lang="pl-PL" altLang="pl-PL" sz="1800" dirty="0" smtClean="0">
              <a:latin typeface="+mj-lt"/>
            </a:rPr>
            <a:t>Świadomość medialna.</a:t>
          </a:r>
          <a:endParaRPr lang="pl-PL" sz="1800" dirty="0" smtClean="0">
            <a:latin typeface="+mj-lt"/>
          </a:endParaRPr>
        </a:p>
      </dgm:t>
    </dgm:pt>
    <dgm:pt modelId="{1C36A1BC-C2B7-4B82-93AF-486DEBF61B2A}" type="parTrans" cxnId="{B1EF6442-2BDD-4642-84CC-F124B0D537D3}">
      <dgm:prSet/>
      <dgm:spPr/>
    </dgm:pt>
    <dgm:pt modelId="{6F2DDBBE-C8EE-49E6-92B0-5AD457CDDDA5}" type="sibTrans" cxnId="{B1EF6442-2BDD-4642-84CC-F124B0D537D3}">
      <dgm:prSet/>
      <dgm:spPr/>
    </dgm:pt>
    <dgm:pt modelId="{C6B3B33E-0AE0-44AB-88C5-E81D6F715742}">
      <dgm:prSet custT="1"/>
      <dgm:spPr/>
      <dgm:t>
        <a:bodyPr/>
        <a:lstStyle/>
        <a:p>
          <a:r>
            <a:rPr lang="pl-PL" sz="1800" dirty="0" smtClean="0"/>
            <a:t>Brak zainteresowania nauką oraz bezkrytyczna wiara w możliwości komputera. </a:t>
          </a:r>
          <a:endParaRPr lang="pl-PL" sz="1800" dirty="0" smtClean="0">
            <a:latin typeface="+mj-lt"/>
          </a:endParaRPr>
        </a:p>
      </dgm:t>
    </dgm:pt>
    <dgm:pt modelId="{AE196756-734B-4887-A258-CAB13182CE12}" type="parTrans" cxnId="{97198676-0C01-4455-9A4F-F48612A4D43C}">
      <dgm:prSet/>
      <dgm:spPr/>
    </dgm:pt>
    <dgm:pt modelId="{DE52E7BE-9EA1-44F0-ADA2-8A660961BEED}" type="sibTrans" cxnId="{97198676-0C01-4455-9A4F-F48612A4D43C}">
      <dgm:prSet/>
      <dgm:spPr/>
    </dgm:pt>
    <dgm:pt modelId="{2B40F059-C2D6-41F4-A270-5788D8D1DB64}" type="pres">
      <dgm:prSet presAssocID="{756ABA4A-B045-41B1-A68A-8B75D4E04FBE}" presName="Name0" presStyleCnt="0">
        <dgm:presLayoutVars>
          <dgm:dir/>
          <dgm:animLvl val="lvl"/>
          <dgm:resizeHandles/>
        </dgm:presLayoutVars>
      </dgm:prSet>
      <dgm:spPr/>
      <dgm:t>
        <a:bodyPr/>
        <a:lstStyle/>
        <a:p>
          <a:endParaRPr lang="pl-PL"/>
        </a:p>
      </dgm:t>
    </dgm:pt>
    <dgm:pt modelId="{47D27A6D-7050-494E-B9DE-C24A5E5678A2}" type="pres">
      <dgm:prSet presAssocID="{97D175B1-ADE2-46CD-8FE9-512D91DFBB9A}" presName="linNode" presStyleCnt="0"/>
      <dgm:spPr/>
    </dgm:pt>
    <dgm:pt modelId="{0178479C-EC0D-44D0-8175-C770D9DA4229}" type="pres">
      <dgm:prSet presAssocID="{97D175B1-ADE2-46CD-8FE9-512D91DFBB9A}" presName="parentShp" presStyleLbl="node1" presStyleIdx="0" presStyleCnt="1" custScaleX="44837" custLinFactNeighborX="-21166">
        <dgm:presLayoutVars>
          <dgm:bulletEnabled val="1"/>
        </dgm:presLayoutVars>
      </dgm:prSet>
      <dgm:spPr/>
      <dgm:t>
        <a:bodyPr/>
        <a:lstStyle/>
        <a:p>
          <a:endParaRPr lang="pl-PL"/>
        </a:p>
      </dgm:t>
    </dgm:pt>
    <dgm:pt modelId="{A31435C0-F768-4948-BD69-CB7B33647C4D}" type="pres">
      <dgm:prSet presAssocID="{97D175B1-ADE2-46CD-8FE9-512D91DFBB9A}" presName="childShp" presStyleLbl="bgAccFollowNode1" presStyleIdx="0" presStyleCnt="1" custScaleX="159146">
        <dgm:presLayoutVars>
          <dgm:bulletEnabled val="1"/>
        </dgm:presLayoutVars>
      </dgm:prSet>
      <dgm:spPr/>
      <dgm:t>
        <a:bodyPr/>
        <a:lstStyle/>
        <a:p>
          <a:endParaRPr lang="pl-PL"/>
        </a:p>
      </dgm:t>
    </dgm:pt>
  </dgm:ptLst>
  <dgm:cxnLst>
    <dgm:cxn modelId="{B1EF6442-2BDD-4642-84CC-F124B0D537D3}" srcId="{97D175B1-ADE2-46CD-8FE9-512D91DFBB9A}" destId="{5C8945AD-727A-4BB3-878D-805E5ED779B2}" srcOrd="3" destOrd="0" parTransId="{1C36A1BC-C2B7-4B82-93AF-486DEBF61B2A}" sibTransId="{6F2DDBBE-C8EE-49E6-92B0-5AD457CDDDA5}"/>
    <dgm:cxn modelId="{3EF1F34C-1283-40AB-A8BE-0D71791B0401}" srcId="{97D175B1-ADE2-46CD-8FE9-512D91DFBB9A}" destId="{D8849872-A730-4E42-A58A-BA72E005AAA0}" srcOrd="1" destOrd="0" parTransId="{743E5AC8-5D74-4F54-BAC0-DB29EF7A1D09}" sibTransId="{52947A82-6AB6-4F63-9403-D85E342DF043}"/>
    <dgm:cxn modelId="{DBE18230-873C-4A43-A053-2C06B4AC9635}" type="presOf" srcId="{97D175B1-ADE2-46CD-8FE9-512D91DFBB9A}" destId="{0178479C-EC0D-44D0-8175-C770D9DA4229}" srcOrd="0" destOrd="0" presId="urn:microsoft.com/office/officeart/2005/8/layout/vList6"/>
    <dgm:cxn modelId="{9B78F1D9-83AD-4A42-9B8E-FF62E0B9DA9B}" srcId="{756ABA4A-B045-41B1-A68A-8B75D4E04FBE}" destId="{97D175B1-ADE2-46CD-8FE9-512D91DFBB9A}" srcOrd="0" destOrd="0" parTransId="{231A5F80-E567-431E-AE14-F6A8E8E493F2}" sibTransId="{6D4D2125-B804-4E2A-A859-B1DDB62CEDAD}"/>
    <dgm:cxn modelId="{40A3A19F-5271-4920-98EE-58C8AC8B27A2}" srcId="{97D175B1-ADE2-46CD-8FE9-512D91DFBB9A}" destId="{7CE87B5C-CF2A-4827-A147-DA17F8A64FB4}" srcOrd="2" destOrd="0" parTransId="{E16D22CD-D421-47F3-BC6F-D8528EDA8C08}" sibTransId="{A1FEF942-05EB-46EC-8D05-F2EDD7170946}"/>
    <dgm:cxn modelId="{D17CED99-AA66-4BB9-878C-B91EC6F4A88D}" type="presOf" srcId="{F4BA1C69-C691-40E9-9532-CBFB36819E70}" destId="{A31435C0-F768-4948-BD69-CB7B33647C4D}" srcOrd="0" destOrd="0" presId="urn:microsoft.com/office/officeart/2005/8/layout/vList6"/>
    <dgm:cxn modelId="{F0C3149A-7FCC-44CB-8A81-8B40FF8C5C0E}" type="presOf" srcId="{5C8945AD-727A-4BB3-878D-805E5ED779B2}" destId="{A31435C0-F768-4948-BD69-CB7B33647C4D}" srcOrd="0" destOrd="3" presId="urn:microsoft.com/office/officeart/2005/8/layout/vList6"/>
    <dgm:cxn modelId="{BDB9BB8F-A7BD-4FF3-8963-79C158E1BCB7}" srcId="{97D175B1-ADE2-46CD-8FE9-512D91DFBB9A}" destId="{F4BA1C69-C691-40E9-9532-CBFB36819E70}" srcOrd="0" destOrd="0" parTransId="{22961EE5-F4DF-4C5D-AD82-47893D01355A}" sibTransId="{3CB24D05-083E-4D27-BF2C-802722E60E88}"/>
    <dgm:cxn modelId="{2E535B3A-D243-4110-A586-9DB1681BBEE8}" type="presOf" srcId="{C6B3B33E-0AE0-44AB-88C5-E81D6F715742}" destId="{A31435C0-F768-4948-BD69-CB7B33647C4D}" srcOrd="0" destOrd="4" presId="urn:microsoft.com/office/officeart/2005/8/layout/vList6"/>
    <dgm:cxn modelId="{97198676-0C01-4455-9A4F-F48612A4D43C}" srcId="{97D175B1-ADE2-46CD-8FE9-512D91DFBB9A}" destId="{C6B3B33E-0AE0-44AB-88C5-E81D6F715742}" srcOrd="4" destOrd="0" parTransId="{AE196756-734B-4887-A258-CAB13182CE12}" sibTransId="{DE52E7BE-9EA1-44F0-ADA2-8A660961BEED}"/>
    <dgm:cxn modelId="{4542F3B2-C9FC-4989-81C1-1BAAC042AD62}" type="presOf" srcId="{7CE87B5C-CF2A-4827-A147-DA17F8A64FB4}" destId="{A31435C0-F768-4948-BD69-CB7B33647C4D}" srcOrd="0" destOrd="2" presId="urn:microsoft.com/office/officeart/2005/8/layout/vList6"/>
    <dgm:cxn modelId="{2BFDB402-0A23-46B9-A115-DE1A5C7ABACF}" type="presOf" srcId="{756ABA4A-B045-41B1-A68A-8B75D4E04FBE}" destId="{2B40F059-C2D6-41F4-A270-5788D8D1DB64}" srcOrd="0" destOrd="0" presId="urn:microsoft.com/office/officeart/2005/8/layout/vList6"/>
    <dgm:cxn modelId="{DED6DD63-9999-45E5-B73D-A37F4BC2DDAC}" type="presOf" srcId="{D8849872-A730-4E42-A58A-BA72E005AAA0}" destId="{A31435C0-F768-4948-BD69-CB7B33647C4D}" srcOrd="0" destOrd="1" presId="urn:microsoft.com/office/officeart/2005/8/layout/vList6"/>
    <dgm:cxn modelId="{F2A09648-AD3C-48D2-BFD1-9F83FE728BF8}" type="presParOf" srcId="{2B40F059-C2D6-41F4-A270-5788D8D1DB64}" destId="{47D27A6D-7050-494E-B9DE-C24A5E5678A2}" srcOrd="0" destOrd="0" presId="urn:microsoft.com/office/officeart/2005/8/layout/vList6"/>
    <dgm:cxn modelId="{5A69E3B5-49ED-41BA-85B3-D86E8EC23C20}" type="presParOf" srcId="{47D27A6D-7050-494E-B9DE-C24A5E5678A2}" destId="{0178479C-EC0D-44D0-8175-C770D9DA4229}" srcOrd="0" destOrd="0" presId="urn:microsoft.com/office/officeart/2005/8/layout/vList6"/>
    <dgm:cxn modelId="{DFAD4498-9581-42C3-A30D-3E2BD23E8E7C}" type="presParOf" srcId="{47D27A6D-7050-494E-B9DE-C24A5E5678A2}" destId="{A31435C0-F768-4948-BD69-CB7B33647C4D}"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56ABA4A-B045-41B1-A68A-8B75D4E04FBE}"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pl-PL"/>
        </a:p>
      </dgm:t>
    </dgm:pt>
    <dgm:pt modelId="{97D175B1-ADE2-46CD-8FE9-512D91DFBB9A}">
      <dgm:prSet/>
      <dgm:spPr/>
      <dgm:t>
        <a:bodyPr/>
        <a:lstStyle/>
        <a:p>
          <a:r>
            <a:rPr lang="pl-PL" dirty="0" smtClean="0"/>
            <a:t>SFERA INTELEKTUALNA</a:t>
          </a:r>
        </a:p>
        <a:p>
          <a:r>
            <a:rPr lang="pl-PL" dirty="0" smtClean="0"/>
            <a:t>Funkcje mózgu</a:t>
          </a:r>
          <a:endParaRPr lang="pl-PL" dirty="0"/>
        </a:p>
      </dgm:t>
    </dgm:pt>
    <dgm:pt modelId="{231A5F80-E567-431E-AE14-F6A8E8E493F2}" type="parTrans" cxnId="{9B78F1D9-83AD-4A42-9B8E-FF62E0B9DA9B}">
      <dgm:prSet/>
      <dgm:spPr/>
      <dgm:t>
        <a:bodyPr/>
        <a:lstStyle/>
        <a:p>
          <a:endParaRPr lang="pl-PL"/>
        </a:p>
      </dgm:t>
    </dgm:pt>
    <dgm:pt modelId="{6D4D2125-B804-4E2A-A859-B1DDB62CEDAD}" type="sibTrans" cxnId="{9B78F1D9-83AD-4A42-9B8E-FF62E0B9DA9B}">
      <dgm:prSet/>
      <dgm:spPr/>
      <dgm:t>
        <a:bodyPr/>
        <a:lstStyle/>
        <a:p>
          <a:endParaRPr lang="pl-PL"/>
        </a:p>
      </dgm:t>
    </dgm:pt>
    <dgm:pt modelId="{F4BA1C69-C691-40E9-9532-CBFB36819E70}">
      <dgm:prSet custT="1"/>
      <dgm:spPr/>
      <dgm:t>
        <a:bodyPr/>
        <a:lstStyle/>
        <a:p>
          <a:r>
            <a:rPr lang="pl-PL" sz="1800" dirty="0" smtClean="0"/>
            <a:t>Długotrwały kontakt z Internetem powoduje zmiany w neuronalnej budowie mózgu u notorycznych internautów. Zmiany te u młodych ludzi są niekorzystne, powodują powstawanie tak zwanych </a:t>
          </a:r>
          <a:r>
            <a:rPr lang="pl-PL" sz="1800" b="1" dirty="0" smtClean="0"/>
            <a:t>hipertekstowych umysłów</a:t>
          </a:r>
          <a:r>
            <a:rPr lang="pl-PL" sz="1800" dirty="0" smtClean="0"/>
            <a:t>, co oznacza zmianę sposobu myślenia z dotychczasowego linearnego na wielowątkowy.</a:t>
          </a:r>
          <a:endParaRPr lang="pl-PL" sz="1800" dirty="0">
            <a:latin typeface="+mj-lt"/>
          </a:endParaRPr>
        </a:p>
      </dgm:t>
    </dgm:pt>
    <dgm:pt modelId="{22961EE5-F4DF-4C5D-AD82-47893D01355A}" type="parTrans" cxnId="{BDB9BB8F-A7BD-4FF3-8963-79C158E1BCB7}">
      <dgm:prSet/>
      <dgm:spPr/>
      <dgm:t>
        <a:bodyPr/>
        <a:lstStyle/>
        <a:p>
          <a:endParaRPr lang="pl-PL"/>
        </a:p>
      </dgm:t>
    </dgm:pt>
    <dgm:pt modelId="{3CB24D05-083E-4D27-BF2C-802722E60E88}" type="sibTrans" cxnId="{BDB9BB8F-A7BD-4FF3-8963-79C158E1BCB7}">
      <dgm:prSet/>
      <dgm:spPr/>
      <dgm:t>
        <a:bodyPr/>
        <a:lstStyle/>
        <a:p>
          <a:endParaRPr lang="pl-PL"/>
        </a:p>
      </dgm:t>
    </dgm:pt>
    <dgm:pt modelId="{CC446BA7-D515-419D-BDF6-05D1E45D9B9A}">
      <dgm:prSet custT="1"/>
      <dgm:spPr/>
      <dgm:t>
        <a:bodyPr/>
        <a:lstStyle/>
        <a:p>
          <a:r>
            <a:rPr lang="pl-PL" sz="1800" dirty="0" smtClean="0"/>
            <a:t>Są oni niezdolni do głębszej refleksji, nie potrafią wyciągać ogólnych wniosków czy przyjąć szerszego punktu widzenia. Zapamiętują mnóstwo informacji, ale nie potrafią ich interpretować ani zrobić z nich użytku – w rezultacie coraz mniej ludzi jest zdolnych do tak dziś cenionej kreatywności.</a:t>
          </a:r>
          <a:endParaRPr lang="pl-PL" sz="1800" dirty="0"/>
        </a:p>
      </dgm:t>
    </dgm:pt>
    <dgm:pt modelId="{44B2A0F8-1B13-4109-B82E-5715E345E80B}" type="parTrans" cxnId="{912A505D-A108-4047-A0A7-ED5AB28A59BD}">
      <dgm:prSet/>
      <dgm:spPr/>
      <dgm:t>
        <a:bodyPr/>
        <a:lstStyle/>
        <a:p>
          <a:endParaRPr lang="pl-PL"/>
        </a:p>
      </dgm:t>
    </dgm:pt>
    <dgm:pt modelId="{9B967BEC-9A3C-4BE6-9E4E-E9F49E85B78F}" type="sibTrans" cxnId="{912A505D-A108-4047-A0A7-ED5AB28A59BD}">
      <dgm:prSet/>
      <dgm:spPr/>
      <dgm:t>
        <a:bodyPr/>
        <a:lstStyle/>
        <a:p>
          <a:endParaRPr lang="pl-PL"/>
        </a:p>
      </dgm:t>
    </dgm:pt>
    <dgm:pt modelId="{2E698D4C-FAB4-4B9B-B62D-47F64A7BF61D}">
      <dgm:prSet custT="1"/>
      <dgm:spPr/>
      <dgm:t>
        <a:bodyPr/>
        <a:lstStyle/>
        <a:p>
          <a:r>
            <a:rPr lang="pl-PL" sz="1800" dirty="0" smtClean="0"/>
            <a:t>Pojawiają się problemy z komunikowaniem swoich uczuć, rozumieniem cudzego punktu widzenia i utrzymywaniem prawidłowych relacji społecznych. Młodzi ludzie, zanurzeni w internetowym świecie od dzieciństwa, coraz bardziej przypominają ludzi chorych na autyzm.</a:t>
          </a:r>
          <a:endParaRPr lang="pl-PL" sz="1800" dirty="0"/>
        </a:p>
      </dgm:t>
    </dgm:pt>
    <dgm:pt modelId="{2E507CD0-78C3-4793-A852-EE344A887102}" type="parTrans" cxnId="{0D384F62-F8EE-49DB-8622-5C126A774C82}">
      <dgm:prSet/>
      <dgm:spPr/>
      <dgm:t>
        <a:bodyPr/>
        <a:lstStyle/>
        <a:p>
          <a:endParaRPr lang="pl-PL"/>
        </a:p>
      </dgm:t>
    </dgm:pt>
    <dgm:pt modelId="{E7AF4AC6-E8EA-42B9-8D97-B8275016143A}" type="sibTrans" cxnId="{0D384F62-F8EE-49DB-8622-5C126A774C82}">
      <dgm:prSet/>
      <dgm:spPr/>
      <dgm:t>
        <a:bodyPr/>
        <a:lstStyle/>
        <a:p>
          <a:endParaRPr lang="pl-PL"/>
        </a:p>
      </dgm:t>
    </dgm:pt>
    <dgm:pt modelId="{2B40F059-C2D6-41F4-A270-5788D8D1DB64}" type="pres">
      <dgm:prSet presAssocID="{756ABA4A-B045-41B1-A68A-8B75D4E04FBE}" presName="Name0" presStyleCnt="0">
        <dgm:presLayoutVars>
          <dgm:dir/>
          <dgm:animLvl val="lvl"/>
          <dgm:resizeHandles/>
        </dgm:presLayoutVars>
      </dgm:prSet>
      <dgm:spPr/>
      <dgm:t>
        <a:bodyPr/>
        <a:lstStyle/>
        <a:p>
          <a:endParaRPr lang="pl-PL"/>
        </a:p>
      </dgm:t>
    </dgm:pt>
    <dgm:pt modelId="{47D27A6D-7050-494E-B9DE-C24A5E5678A2}" type="pres">
      <dgm:prSet presAssocID="{97D175B1-ADE2-46CD-8FE9-512D91DFBB9A}" presName="linNode" presStyleCnt="0"/>
      <dgm:spPr/>
    </dgm:pt>
    <dgm:pt modelId="{0178479C-EC0D-44D0-8175-C770D9DA4229}" type="pres">
      <dgm:prSet presAssocID="{97D175B1-ADE2-46CD-8FE9-512D91DFBB9A}" presName="parentShp" presStyleLbl="node1" presStyleIdx="0" presStyleCnt="1" custScaleX="44837" custLinFactNeighborX="-4701" custLinFactNeighborY="-49">
        <dgm:presLayoutVars>
          <dgm:bulletEnabled val="1"/>
        </dgm:presLayoutVars>
      </dgm:prSet>
      <dgm:spPr/>
      <dgm:t>
        <a:bodyPr/>
        <a:lstStyle/>
        <a:p>
          <a:endParaRPr lang="pl-PL"/>
        </a:p>
      </dgm:t>
    </dgm:pt>
    <dgm:pt modelId="{A31435C0-F768-4948-BD69-CB7B33647C4D}" type="pres">
      <dgm:prSet presAssocID="{97D175B1-ADE2-46CD-8FE9-512D91DFBB9A}" presName="childShp" presStyleLbl="bgAccFollowNode1" presStyleIdx="0" presStyleCnt="1" custScaleX="159146">
        <dgm:presLayoutVars>
          <dgm:bulletEnabled val="1"/>
        </dgm:presLayoutVars>
      </dgm:prSet>
      <dgm:spPr/>
      <dgm:t>
        <a:bodyPr/>
        <a:lstStyle/>
        <a:p>
          <a:endParaRPr lang="pl-PL"/>
        </a:p>
      </dgm:t>
    </dgm:pt>
  </dgm:ptLst>
  <dgm:cxnLst>
    <dgm:cxn modelId="{0D384F62-F8EE-49DB-8622-5C126A774C82}" srcId="{97D175B1-ADE2-46CD-8FE9-512D91DFBB9A}" destId="{2E698D4C-FAB4-4B9B-B62D-47F64A7BF61D}" srcOrd="2" destOrd="0" parTransId="{2E507CD0-78C3-4793-A852-EE344A887102}" sibTransId="{E7AF4AC6-E8EA-42B9-8D97-B8275016143A}"/>
    <dgm:cxn modelId="{177D4EAC-3395-4DC1-B364-8F72E4CCF191}" type="presOf" srcId="{756ABA4A-B045-41B1-A68A-8B75D4E04FBE}" destId="{2B40F059-C2D6-41F4-A270-5788D8D1DB64}" srcOrd="0" destOrd="0" presId="urn:microsoft.com/office/officeart/2005/8/layout/vList6"/>
    <dgm:cxn modelId="{0E12525A-AF3B-4716-BF14-D8E81F001F30}" type="presOf" srcId="{2E698D4C-FAB4-4B9B-B62D-47F64A7BF61D}" destId="{A31435C0-F768-4948-BD69-CB7B33647C4D}" srcOrd="0" destOrd="2" presId="urn:microsoft.com/office/officeart/2005/8/layout/vList6"/>
    <dgm:cxn modelId="{05571B0C-CD3B-435F-AB62-6BA38160F232}" type="presOf" srcId="{CC446BA7-D515-419D-BDF6-05D1E45D9B9A}" destId="{A31435C0-F768-4948-BD69-CB7B33647C4D}" srcOrd="0" destOrd="1" presId="urn:microsoft.com/office/officeart/2005/8/layout/vList6"/>
    <dgm:cxn modelId="{9042E18D-25AC-4343-88C6-D1841D58BA94}" type="presOf" srcId="{F4BA1C69-C691-40E9-9532-CBFB36819E70}" destId="{A31435C0-F768-4948-BD69-CB7B33647C4D}" srcOrd="0" destOrd="0" presId="urn:microsoft.com/office/officeart/2005/8/layout/vList6"/>
    <dgm:cxn modelId="{9B78F1D9-83AD-4A42-9B8E-FF62E0B9DA9B}" srcId="{756ABA4A-B045-41B1-A68A-8B75D4E04FBE}" destId="{97D175B1-ADE2-46CD-8FE9-512D91DFBB9A}" srcOrd="0" destOrd="0" parTransId="{231A5F80-E567-431E-AE14-F6A8E8E493F2}" sibTransId="{6D4D2125-B804-4E2A-A859-B1DDB62CEDAD}"/>
    <dgm:cxn modelId="{BDB9BB8F-A7BD-4FF3-8963-79C158E1BCB7}" srcId="{97D175B1-ADE2-46CD-8FE9-512D91DFBB9A}" destId="{F4BA1C69-C691-40E9-9532-CBFB36819E70}" srcOrd="0" destOrd="0" parTransId="{22961EE5-F4DF-4C5D-AD82-47893D01355A}" sibTransId="{3CB24D05-083E-4D27-BF2C-802722E60E88}"/>
    <dgm:cxn modelId="{912A505D-A108-4047-A0A7-ED5AB28A59BD}" srcId="{97D175B1-ADE2-46CD-8FE9-512D91DFBB9A}" destId="{CC446BA7-D515-419D-BDF6-05D1E45D9B9A}" srcOrd="1" destOrd="0" parTransId="{44B2A0F8-1B13-4109-B82E-5715E345E80B}" sibTransId="{9B967BEC-9A3C-4BE6-9E4E-E9F49E85B78F}"/>
    <dgm:cxn modelId="{0C7C3FDE-2E93-47E1-909F-073B0245ADF6}" type="presOf" srcId="{97D175B1-ADE2-46CD-8FE9-512D91DFBB9A}" destId="{0178479C-EC0D-44D0-8175-C770D9DA4229}" srcOrd="0" destOrd="0" presId="urn:microsoft.com/office/officeart/2005/8/layout/vList6"/>
    <dgm:cxn modelId="{EBA37403-CC74-4EC1-BBBD-0B9ADDB1CFB5}" type="presParOf" srcId="{2B40F059-C2D6-41F4-A270-5788D8D1DB64}" destId="{47D27A6D-7050-494E-B9DE-C24A5E5678A2}" srcOrd="0" destOrd="0" presId="urn:microsoft.com/office/officeart/2005/8/layout/vList6"/>
    <dgm:cxn modelId="{DA303693-3CCC-430B-9433-A96822C20709}" type="presParOf" srcId="{47D27A6D-7050-494E-B9DE-C24A5E5678A2}" destId="{0178479C-EC0D-44D0-8175-C770D9DA4229}" srcOrd="0" destOrd="0" presId="urn:microsoft.com/office/officeart/2005/8/layout/vList6"/>
    <dgm:cxn modelId="{A3D9DDE4-2F67-4706-8711-A2F684708117}" type="presParOf" srcId="{47D27A6D-7050-494E-B9DE-C24A5E5678A2}" destId="{A31435C0-F768-4948-BD69-CB7B33647C4D}"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56ABA4A-B045-41B1-A68A-8B75D4E04FBE}"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pl-PL"/>
        </a:p>
      </dgm:t>
    </dgm:pt>
    <dgm:pt modelId="{59F0E132-DFCF-41C4-9644-C13A4E2CB093}">
      <dgm:prSet/>
      <dgm:spPr/>
      <dgm:t>
        <a:bodyPr/>
        <a:lstStyle/>
        <a:p>
          <a:r>
            <a:rPr lang="pl-PL" dirty="0" smtClean="0"/>
            <a:t>SFERA EMOCJONALNA </a:t>
          </a:r>
          <a:endParaRPr lang="pl-PL" dirty="0"/>
        </a:p>
      </dgm:t>
    </dgm:pt>
    <dgm:pt modelId="{F950D77A-E9B7-407B-A533-E1E7F4B3F4BC}" type="parTrans" cxnId="{CD632906-621F-42D0-9B79-F5B8C6CF4E78}">
      <dgm:prSet/>
      <dgm:spPr/>
      <dgm:t>
        <a:bodyPr/>
        <a:lstStyle/>
        <a:p>
          <a:endParaRPr lang="pl-PL"/>
        </a:p>
      </dgm:t>
    </dgm:pt>
    <dgm:pt modelId="{CE77EDAF-CE56-4BBE-912E-E13A5471EBDB}" type="sibTrans" cxnId="{CD632906-621F-42D0-9B79-F5B8C6CF4E78}">
      <dgm:prSet/>
      <dgm:spPr/>
      <dgm:t>
        <a:bodyPr/>
        <a:lstStyle/>
        <a:p>
          <a:endParaRPr lang="pl-PL"/>
        </a:p>
      </dgm:t>
    </dgm:pt>
    <dgm:pt modelId="{3E20AC3B-C20E-4331-934E-27BF0DA1415E}">
      <dgm:prSet custT="1"/>
      <dgm:spPr/>
      <dgm:t>
        <a:bodyPr/>
        <a:lstStyle/>
        <a:p>
          <a:endParaRPr lang="pl-PL" sz="1800" b="0" dirty="0">
            <a:latin typeface="+mj-lt"/>
          </a:endParaRPr>
        </a:p>
      </dgm:t>
    </dgm:pt>
    <dgm:pt modelId="{1A889BE8-AC5C-4DD1-B44F-D5049DC69C71}" type="parTrans" cxnId="{8459DEFC-4265-46E9-90DC-7ED03519E83B}">
      <dgm:prSet/>
      <dgm:spPr/>
      <dgm:t>
        <a:bodyPr/>
        <a:lstStyle/>
        <a:p>
          <a:endParaRPr lang="pl-PL"/>
        </a:p>
      </dgm:t>
    </dgm:pt>
    <dgm:pt modelId="{97E87778-3762-44FD-B49F-87F31AF5C115}" type="sibTrans" cxnId="{8459DEFC-4265-46E9-90DC-7ED03519E83B}">
      <dgm:prSet/>
      <dgm:spPr/>
      <dgm:t>
        <a:bodyPr/>
        <a:lstStyle/>
        <a:p>
          <a:endParaRPr lang="pl-PL"/>
        </a:p>
      </dgm:t>
    </dgm:pt>
    <dgm:pt modelId="{2282B7B8-36E9-4612-97B6-07CB3884473B}">
      <dgm:prSet custT="1"/>
      <dgm:spPr/>
      <dgm:t>
        <a:bodyPr/>
        <a:lstStyle/>
        <a:p>
          <a:r>
            <a:rPr lang="pl-PL" sz="1800" b="1" dirty="0" smtClean="0">
              <a:latin typeface="+mj-lt"/>
            </a:rPr>
            <a:t>Wytwarzanie sztucznych potrzeb konsumpcyjnych.</a:t>
          </a:r>
        </a:p>
      </dgm:t>
    </dgm:pt>
    <dgm:pt modelId="{0E7520AB-C1D3-4B58-A088-8E93B0615245}" type="parTrans" cxnId="{2E93FA2B-CA22-4713-9F5D-A7316DEF61D1}">
      <dgm:prSet/>
      <dgm:spPr/>
      <dgm:t>
        <a:bodyPr/>
        <a:lstStyle/>
        <a:p>
          <a:endParaRPr lang="pl-PL"/>
        </a:p>
      </dgm:t>
    </dgm:pt>
    <dgm:pt modelId="{3512140C-E7C2-4DA9-B163-54E73337C987}" type="sibTrans" cxnId="{2E93FA2B-CA22-4713-9F5D-A7316DEF61D1}">
      <dgm:prSet/>
      <dgm:spPr/>
      <dgm:t>
        <a:bodyPr/>
        <a:lstStyle/>
        <a:p>
          <a:endParaRPr lang="pl-PL"/>
        </a:p>
      </dgm:t>
    </dgm:pt>
    <dgm:pt modelId="{1C292985-4127-4087-AF2C-433F12086304}">
      <dgm:prSet custT="1"/>
      <dgm:spPr/>
      <dgm:t>
        <a:bodyPr/>
        <a:lstStyle/>
        <a:p>
          <a:r>
            <a:rPr lang="pl-PL" sz="1800" b="1" dirty="0" smtClean="0">
              <a:latin typeface="+mj-lt"/>
            </a:rPr>
            <a:t>Kształcenie podatności na sugestię, </a:t>
          </a:r>
          <a:r>
            <a:rPr lang="pl-PL" sz="1800" dirty="0" err="1" smtClean="0">
              <a:latin typeface="+mj-lt"/>
            </a:rPr>
            <a:t>zewnątrzsterowność</a:t>
          </a:r>
          <a:r>
            <a:rPr lang="pl-PL" sz="1800" dirty="0" smtClean="0">
              <a:latin typeface="+mj-lt"/>
            </a:rPr>
            <a:t>.</a:t>
          </a:r>
        </a:p>
      </dgm:t>
    </dgm:pt>
    <dgm:pt modelId="{4113DAFB-0DD9-46D3-94F7-4529F2948C6D}" type="parTrans" cxnId="{4479FA18-DD66-4FE2-9ECB-030E6F30DE76}">
      <dgm:prSet/>
      <dgm:spPr/>
      <dgm:t>
        <a:bodyPr/>
        <a:lstStyle/>
        <a:p>
          <a:endParaRPr lang="pl-PL"/>
        </a:p>
      </dgm:t>
    </dgm:pt>
    <dgm:pt modelId="{4ED6C268-C520-457B-BCF6-F531E6B1954C}" type="sibTrans" cxnId="{4479FA18-DD66-4FE2-9ECB-030E6F30DE76}">
      <dgm:prSet/>
      <dgm:spPr/>
      <dgm:t>
        <a:bodyPr/>
        <a:lstStyle/>
        <a:p>
          <a:endParaRPr lang="pl-PL"/>
        </a:p>
      </dgm:t>
    </dgm:pt>
    <dgm:pt modelId="{A1DFEBF8-96E2-45F7-B3F2-D961F27EAE3C}">
      <dgm:prSet custT="1"/>
      <dgm:spPr/>
      <dgm:t>
        <a:bodyPr/>
        <a:lstStyle/>
        <a:p>
          <a:r>
            <a:rPr lang="pl-PL" sz="1800" b="1" dirty="0" smtClean="0">
              <a:latin typeface="+mj-lt"/>
            </a:rPr>
            <a:t>Brak możliwości rozładowania uczuć </a:t>
          </a:r>
          <a:r>
            <a:rPr lang="pl-PL" sz="1800" dirty="0" smtClean="0">
              <a:latin typeface="+mj-lt"/>
            </a:rPr>
            <a:t>podczas relacji w Sieci. Napięcie to ulega kumulacji   i  zaburza zachowanie dziecka w późniejszym czasie, trudnym do przewidzenia.</a:t>
          </a:r>
        </a:p>
      </dgm:t>
    </dgm:pt>
    <dgm:pt modelId="{37FE364F-F76F-4A0E-98C0-D9CF4399A55C}" type="parTrans" cxnId="{BE71A3AE-22F2-4366-8BEE-DE15966CF08E}">
      <dgm:prSet/>
      <dgm:spPr/>
      <dgm:t>
        <a:bodyPr/>
        <a:lstStyle/>
        <a:p>
          <a:endParaRPr lang="pl-PL"/>
        </a:p>
      </dgm:t>
    </dgm:pt>
    <dgm:pt modelId="{BD2B7A7D-CEBD-4526-A10C-CD7F44D55B12}" type="sibTrans" cxnId="{BE71A3AE-22F2-4366-8BEE-DE15966CF08E}">
      <dgm:prSet/>
      <dgm:spPr/>
      <dgm:t>
        <a:bodyPr/>
        <a:lstStyle/>
        <a:p>
          <a:endParaRPr lang="pl-PL"/>
        </a:p>
      </dgm:t>
    </dgm:pt>
    <dgm:pt modelId="{883944A5-070E-4E54-96AE-377E9F3B3B94}">
      <dgm:prSet custT="1"/>
      <dgm:spPr/>
      <dgm:t>
        <a:bodyPr/>
        <a:lstStyle/>
        <a:p>
          <a:r>
            <a:rPr lang="pl-PL" sz="1800" b="1" dirty="0" smtClean="0">
              <a:latin typeface="+mj-lt"/>
            </a:rPr>
            <a:t>Indukcja </a:t>
          </a:r>
          <a:r>
            <a:rPr lang="pl-PL" sz="1800" b="1" dirty="0" err="1" smtClean="0">
              <a:latin typeface="+mj-lt"/>
            </a:rPr>
            <a:t>zachowań</a:t>
          </a:r>
          <a:r>
            <a:rPr lang="pl-PL" sz="1800" b="1" dirty="0" smtClean="0">
              <a:latin typeface="+mj-lt"/>
            </a:rPr>
            <a:t> agresywnych</a:t>
          </a:r>
          <a:r>
            <a:rPr lang="pl-PL" sz="1800" dirty="0" smtClean="0">
              <a:latin typeface="+mj-lt"/>
            </a:rPr>
            <a:t>, fobii, lęków związanych z treścią gier, obrazów  i relacji w Sieci.</a:t>
          </a:r>
        </a:p>
      </dgm:t>
    </dgm:pt>
    <dgm:pt modelId="{C99B3F23-23A7-4495-B082-C2FE1F2D228A}" type="parTrans" cxnId="{CCF0A8CF-F053-4FF3-A15C-B17729EC6682}">
      <dgm:prSet/>
      <dgm:spPr/>
      <dgm:t>
        <a:bodyPr/>
        <a:lstStyle/>
        <a:p>
          <a:endParaRPr lang="pl-PL"/>
        </a:p>
      </dgm:t>
    </dgm:pt>
    <dgm:pt modelId="{0C33AA1F-D02F-4ECC-9F44-D7D04A3D4CB7}" type="sibTrans" cxnId="{CCF0A8CF-F053-4FF3-A15C-B17729EC6682}">
      <dgm:prSet/>
      <dgm:spPr/>
      <dgm:t>
        <a:bodyPr/>
        <a:lstStyle/>
        <a:p>
          <a:endParaRPr lang="pl-PL"/>
        </a:p>
      </dgm:t>
    </dgm:pt>
    <dgm:pt modelId="{88F50847-59B7-4B3F-B3D9-F6354113E0E3}">
      <dgm:prSet custT="1"/>
      <dgm:spPr/>
      <dgm:t>
        <a:bodyPr/>
        <a:lstStyle/>
        <a:p>
          <a:endParaRPr lang="pl-PL" sz="3600" dirty="0" smtClean="0">
            <a:latin typeface="+mj-lt"/>
          </a:endParaRPr>
        </a:p>
      </dgm:t>
    </dgm:pt>
    <dgm:pt modelId="{F1E3C0BA-BFB0-42AA-BA6B-68FEB327D0AE}" type="parTrans" cxnId="{D7434A13-95D5-43D2-BCE7-E0B9E6D505A2}">
      <dgm:prSet/>
      <dgm:spPr/>
    </dgm:pt>
    <dgm:pt modelId="{906B3A8B-7C5A-4ACF-8908-6E760F88B8DD}" type="sibTrans" cxnId="{D7434A13-95D5-43D2-BCE7-E0B9E6D505A2}">
      <dgm:prSet/>
      <dgm:spPr/>
    </dgm:pt>
    <dgm:pt modelId="{1F55DBD1-E4FC-4A3C-96B9-8E258A251466}">
      <dgm:prSet custT="1"/>
      <dgm:spPr/>
      <dgm:t>
        <a:bodyPr/>
        <a:lstStyle/>
        <a:p>
          <a:r>
            <a:rPr lang="pl-PL" altLang="pl-PL" sz="1800" b="1" dirty="0" err="1" smtClean="0">
              <a:latin typeface="+mj-lt"/>
            </a:rPr>
            <a:t>Desensytyzacja</a:t>
          </a:r>
          <a:r>
            <a:rPr lang="pl-PL" altLang="pl-PL" sz="1800" b="1" dirty="0" smtClean="0">
              <a:latin typeface="+mj-lt"/>
            </a:rPr>
            <a:t> emocjonalna.</a:t>
          </a:r>
          <a:endParaRPr lang="pl-PL" sz="1800" b="1" dirty="0" smtClean="0">
            <a:latin typeface="+mj-lt"/>
          </a:endParaRPr>
        </a:p>
      </dgm:t>
    </dgm:pt>
    <dgm:pt modelId="{87858E96-7C09-406D-B168-88E332BAEC31}" type="parTrans" cxnId="{36549997-C10D-4D23-9692-E3F3977CA3EA}">
      <dgm:prSet/>
      <dgm:spPr/>
    </dgm:pt>
    <dgm:pt modelId="{3F8FC52A-335F-42B4-9C6A-E065305C24C0}" type="sibTrans" cxnId="{36549997-C10D-4D23-9692-E3F3977CA3EA}">
      <dgm:prSet/>
      <dgm:spPr/>
    </dgm:pt>
    <dgm:pt modelId="{2B40F059-C2D6-41F4-A270-5788D8D1DB64}" type="pres">
      <dgm:prSet presAssocID="{756ABA4A-B045-41B1-A68A-8B75D4E04FBE}" presName="Name0" presStyleCnt="0">
        <dgm:presLayoutVars>
          <dgm:dir/>
          <dgm:animLvl val="lvl"/>
          <dgm:resizeHandles/>
        </dgm:presLayoutVars>
      </dgm:prSet>
      <dgm:spPr/>
      <dgm:t>
        <a:bodyPr/>
        <a:lstStyle/>
        <a:p>
          <a:endParaRPr lang="pl-PL"/>
        </a:p>
      </dgm:t>
    </dgm:pt>
    <dgm:pt modelId="{0710DD8A-F9B8-48C9-9C56-C6E52E83FDC3}" type="pres">
      <dgm:prSet presAssocID="{59F0E132-DFCF-41C4-9644-C13A4E2CB093}" presName="linNode" presStyleCnt="0"/>
      <dgm:spPr/>
    </dgm:pt>
    <dgm:pt modelId="{FFEBE4B1-322E-45F7-B82D-3C50894E3D88}" type="pres">
      <dgm:prSet presAssocID="{59F0E132-DFCF-41C4-9644-C13A4E2CB093}" presName="parentShp" presStyleLbl="node1" presStyleIdx="0" presStyleCnt="1" custScaleX="41667" custLinFactNeighborX="-20833">
        <dgm:presLayoutVars>
          <dgm:bulletEnabled val="1"/>
        </dgm:presLayoutVars>
      </dgm:prSet>
      <dgm:spPr/>
      <dgm:t>
        <a:bodyPr/>
        <a:lstStyle/>
        <a:p>
          <a:endParaRPr lang="pl-PL"/>
        </a:p>
      </dgm:t>
    </dgm:pt>
    <dgm:pt modelId="{1CD95F5B-898B-439A-94DB-BD9CE5F00A05}" type="pres">
      <dgm:prSet presAssocID="{59F0E132-DFCF-41C4-9644-C13A4E2CB093}" presName="childShp" presStyleLbl="bgAccFollowNode1" presStyleIdx="0" presStyleCnt="1" custScaleX="156414">
        <dgm:presLayoutVars>
          <dgm:bulletEnabled val="1"/>
        </dgm:presLayoutVars>
      </dgm:prSet>
      <dgm:spPr/>
      <dgm:t>
        <a:bodyPr/>
        <a:lstStyle/>
        <a:p>
          <a:endParaRPr lang="pl-PL"/>
        </a:p>
      </dgm:t>
    </dgm:pt>
  </dgm:ptLst>
  <dgm:cxnLst>
    <dgm:cxn modelId="{081E0757-2B12-497A-9FEB-2303456B4EDB}" type="presOf" srcId="{1F55DBD1-E4FC-4A3C-96B9-8E258A251466}" destId="{1CD95F5B-898B-439A-94DB-BD9CE5F00A05}" srcOrd="0" destOrd="5" presId="urn:microsoft.com/office/officeart/2005/8/layout/vList6"/>
    <dgm:cxn modelId="{9FC4E3A8-7A81-4DAF-8D3B-FB537531FE2E}" type="presOf" srcId="{59F0E132-DFCF-41C4-9644-C13A4E2CB093}" destId="{FFEBE4B1-322E-45F7-B82D-3C50894E3D88}" srcOrd="0" destOrd="0" presId="urn:microsoft.com/office/officeart/2005/8/layout/vList6"/>
    <dgm:cxn modelId="{05FA7534-13CA-47AF-9773-B5BE44D68C47}" type="presOf" srcId="{A1DFEBF8-96E2-45F7-B3F2-D961F27EAE3C}" destId="{1CD95F5B-898B-439A-94DB-BD9CE5F00A05}" srcOrd="0" destOrd="3" presId="urn:microsoft.com/office/officeart/2005/8/layout/vList6"/>
    <dgm:cxn modelId="{36549997-C10D-4D23-9692-E3F3977CA3EA}" srcId="{59F0E132-DFCF-41C4-9644-C13A4E2CB093}" destId="{1F55DBD1-E4FC-4A3C-96B9-8E258A251466}" srcOrd="5" destOrd="0" parTransId="{87858E96-7C09-406D-B168-88E332BAEC31}" sibTransId="{3F8FC52A-335F-42B4-9C6A-E065305C24C0}"/>
    <dgm:cxn modelId="{D7434A13-95D5-43D2-BCE7-E0B9E6D505A2}" srcId="{59F0E132-DFCF-41C4-9644-C13A4E2CB093}" destId="{88F50847-59B7-4B3F-B3D9-F6354113E0E3}" srcOrd="6" destOrd="0" parTransId="{F1E3C0BA-BFB0-42AA-BA6B-68FEB327D0AE}" sibTransId="{906B3A8B-7C5A-4ACF-8908-6E760F88B8DD}"/>
    <dgm:cxn modelId="{8459DEFC-4265-46E9-90DC-7ED03519E83B}" srcId="{59F0E132-DFCF-41C4-9644-C13A4E2CB093}" destId="{3E20AC3B-C20E-4331-934E-27BF0DA1415E}" srcOrd="0" destOrd="0" parTransId="{1A889BE8-AC5C-4DD1-B44F-D5049DC69C71}" sibTransId="{97E87778-3762-44FD-B49F-87F31AF5C115}"/>
    <dgm:cxn modelId="{B630D978-AF9C-4A1D-9741-086A13C99BAD}" type="presOf" srcId="{2282B7B8-36E9-4612-97B6-07CB3884473B}" destId="{1CD95F5B-898B-439A-94DB-BD9CE5F00A05}" srcOrd="0" destOrd="1" presId="urn:microsoft.com/office/officeart/2005/8/layout/vList6"/>
    <dgm:cxn modelId="{CD632906-621F-42D0-9B79-F5B8C6CF4E78}" srcId="{756ABA4A-B045-41B1-A68A-8B75D4E04FBE}" destId="{59F0E132-DFCF-41C4-9644-C13A4E2CB093}" srcOrd="0" destOrd="0" parTransId="{F950D77A-E9B7-407B-A533-E1E7F4B3F4BC}" sibTransId="{CE77EDAF-CE56-4BBE-912E-E13A5471EBDB}"/>
    <dgm:cxn modelId="{CCF0A8CF-F053-4FF3-A15C-B17729EC6682}" srcId="{59F0E132-DFCF-41C4-9644-C13A4E2CB093}" destId="{883944A5-070E-4E54-96AE-377E9F3B3B94}" srcOrd="4" destOrd="0" parTransId="{C99B3F23-23A7-4495-B082-C2FE1F2D228A}" sibTransId="{0C33AA1F-D02F-4ECC-9F44-D7D04A3D4CB7}"/>
    <dgm:cxn modelId="{2E93FA2B-CA22-4713-9F5D-A7316DEF61D1}" srcId="{59F0E132-DFCF-41C4-9644-C13A4E2CB093}" destId="{2282B7B8-36E9-4612-97B6-07CB3884473B}" srcOrd="1" destOrd="0" parTransId="{0E7520AB-C1D3-4B58-A088-8E93B0615245}" sibTransId="{3512140C-E7C2-4DA9-B163-54E73337C987}"/>
    <dgm:cxn modelId="{4479FA18-DD66-4FE2-9ECB-030E6F30DE76}" srcId="{59F0E132-DFCF-41C4-9644-C13A4E2CB093}" destId="{1C292985-4127-4087-AF2C-433F12086304}" srcOrd="2" destOrd="0" parTransId="{4113DAFB-0DD9-46D3-94F7-4529F2948C6D}" sibTransId="{4ED6C268-C520-457B-BCF6-F531E6B1954C}"/>
    <dgm:cxn modelId="{2726FE5C-D8D6-4F99-86FE-96BAC115EDBB}" type="presOf" srcId="{1C292985-4127-4087-AF2C-433F12086304}" destId="{1CD95F5B-898B-439A-94DB-BD9CE5F00A05}" srcOrd="0" destOrd="2" presId="urn:microsoft.com/office/officeart/2005/8/layout/vList6"/>
    <dgm:cxn modelId="{BE71A3AE-22F2-4366-8BEE-DE15966CF08E}" srcId="{59F0E132-DFCF-41C4-9644-C13A4E2CB093}" destId="{A1DFEBF8-96E2-45F7-B3F2-D961F27EAE3C}" srcOrd="3" destOrd="0" parTransId="{37FE364F-F76F-4A0E-98C0-D9CF4399A55C}" sibTransId="{BD2B7A7D-CEBD-4526-A10C-CD7F44D55B12}"/>
    <dgm:cxn modelId="{0EF3E6E7-4194-4C16-8C2E-067D349CC348}" type="presOf" srcId="{883944A5-070E-4E54-96AE-377E9F3B3B94}" destId="{1CD95F5B-898B-439A-94DB-BD9CE5F00A05}" srcOrd="0" destOrd="4" presId="urn:microsoft.com/office/officeart/2005/8/layout/vList6"/>
    <dgm:cxn modelId="{3C8D462E-BDBD-44B9-B88D-D57734EB6CD0}" type="presOf" srcId="{88F50847-59B7-4B3F-B3D9-F6354113E0E3}" destId="{1CD95F5B-898B-439A-94DB-BD9CE5F00A05}" srcOrd="0" destOrd="6" presId="urn:microsoft.com/office/officeart/2005/8/layout/vList6"/>
    <dgm:cxn modelId="{DCC3322D-C47F-4920-B828-0FB7228BA1D8}" type="presOf" srcId="{3E20AC3B-C20E-4331-934E-27BF0DA1415E}" destId="{1CD95F5B-898B-439A-94DB-BD9CE5F00A05}" srcOrd="0" destOrd="0" presId="urn:microsoft.com/office/officeart/2005/8/layout/vList6"/>
    <dgm:cxn modelId="{6B18E893-C9E9-48BC-8FF2-7D8E8DB3FEFE}" type="presOf" srcId="{756ABA4A-B045-41B1-A68A-8B75D4E04FBE}" destId="{2B40F059-C2D6-41F4-A270-5788D8D1DB64}" srcOrd="0" destOrd="0" presId="urn:microsoft.com/office/officeart/2005/8/layout/vList6"/>
    <dgm:cxn modelId="{413C0A7B-9E0E-482F-BF59-5E1AFB344BEF}" type="presParOf" srcId="{2B40F059-C2D6-41F4-A270-5788D8D1DB64}" destId="{0710DD8A-F9B8-48C9-9C56-C6E52E83FDC3}" srcOrd="0" destOrd="0" presId="urn:microsoft.com/office/officeart/2005/8/layout/vList6"/>
    <dgm:cxn modelId="{28A6091F-0449-458C-82A7-295DDA0A698B}" type="presParOf" srcId="{0710DD8A-F9B8-48C9-9C56-C6E52E83FDC3}" destId="{FFEBE4B1-322E-45F7-B82D-3C50894E3D88}" srcOrd="0" destOrd="0" presId="urn:microsoft.com/office/officeart/2005/8/layout/vList6"/>
    <dgm:cxn modelId="{96D5823D-3036-4D06-9137-78FC70D13CB7}" type="presParOf" srcId="{0710DD8A-F9B8-48C9-9C56-C6E52E83FDC3}" destId="{1CD95F5B-898B-439A-94DB-BD9CE5F00A05}"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56ABA4A-B045-41B1-A68A-8B75D4E04FBE}"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pl-PL"/>
        </a:p>
      </dgm:t>
    </dgm:pt>
    <dgm:pt modelId="{97D175B1-ADE2-46CD-8FE9-512D91DFBB9A}">
      <dgm:prSet/>
      <dgm:spPr/>
      <dgm:t>
        <a:bodyPr/>
        <a:lstStyle/>
        <a:p>
          <a:r>
            <a:rPr lang="pl-PL" dirty="0" smtClean="0"/>
            <a:t>SFERA SPOŁECZNA</a:t>
          </a:r>
          <a:endParaRPr lang="pl-PL" dirty="0"/>
        </a:p>
      </dgm:t>
    </dgm:pt>
    <dgm:pt modelId="{231A5F80-E567-431E-AE14-F6A8E8E493F2}" type="parTrans" cxnId="{9B78F1D9-83AD-4A42-9B8E-FF62E0B9DA9B}">
      <dgm:prSet/>
      <dgm:spPr/>
      <dgm:t>
        <a:bodyPr/>
        <a:lstStyle/>
        <a:p>
          <a:endParaRPr lang="pl-PL"/>
        </a:p>
      </dgm:t>
    </dgm:pt>
    <dgm:pt modelId="{6D4D2125-B804-4E2A-A859-B1DDB62CEDAD}" type="sibTrans" cxnId="{9B78F1D9-83AD-4A42-9B8E-FF62E0B9DA9B}">
      <dgm:prSet/>
      <dgm:spPr/>
      <dgm:t>
        <a:bodyPr/>
        <a:lstStyle/>
        <a:p>
          <a:endParaRPr lang="pl-PL"/>
        </a:p>
      </dgm:t>
    </dgm:pt>
    <dgm:pt modelId="{F4BA1C69-C691-40E9-9532-CBFB36819E70}">
      <dgm:prSet custT="1"/>
      <dgm:spPr/>
      <dgm:t>
        <a:bodyPr/>
        <a:lstStyle/>
        <a:p>
          <a:r>
            <a:rPr lang="pl-PL" sz="1800" b="1" dirty="0" smtClean="0">
              <a:latin typeface="+mj-lt"/>
            </a:rPr>
            <a:t>Zaburzenia komunikacji</a:t>
          </a:r>
          <a:r>
            <a:rPr lang="pl-PL" sz="1800" dirty="0" smtClean="0">
              <a:latin typeface="+mj-lt"/>
            </a:rPr>
            <a:t>, gdyż dialog z ekranem jest zawsze jednostronny.</a:t>
          </a:r>
          <a:endParaRPr lang="pl-PL" sz="1800" dirty="0">
            <a:latin typeface="+mj-lt"/>
          </a:endParaRPr>
        </a:p>
      </dgm:t>
    </dgm:pt>
    <dgm:pt modelId="{22961EE5-F4DF-4C5D-AD82-47893D01355A}" type="parTrans" cxnId="{BDB9BB8F-A7BD-4FF3-8963-79C158E1BCB7}">
      <dgm:prSet/>
      <dgm:spPr/>
      <dgm:t>
        <a:bodyPr/>
        <a:lstStyle/>
        <a:p>
          <a:endParaRPr lang="pl-PL"/>
        </a:p>
      </dgm:t>
    </dgm:pt>
    <dgm:pt modelId="{3CB24D05-083E-4D27-BF2C-802722E60E88}" type="sibTrans" cxnId="{BDB9BB8F-A7BD-4FF3-8963-79C158E1BCB7}">
      <dgm:prSet/>
      <dgm:spPr/>
      <dgm:t>
        <a:bodyPr/>
        <a:lstStyle/>
        <a:p>
          <a:endParaRPr lang="pl-PL"/>
        </a:p>
      </dgm:t>
    </dgm:pt>
    <dgm:pt modelId="{B301230A-8289-4802-9B75-E02194AB27F1}">
      <dgm:prSet custT="1"/>
      <dgm:spPr/>
      <dgm:t>
        <a:bodyPr/>
        <a:lstStyle/>
        <a:p>
          <a:r>
            <a:rPr lang="pl-PL" sz="1800" b="1" dirty="0" smtClean="0">
              <a:latin typeface="+mj-lt"/>
            </a:rPr>
            <a:t>Hikikomori.</a:t>
          </a:r>
          <a:endParaRPr lang="pl-PL" sz="1800" b="1" dirty="0">
            <a:latin typeface="+mj-lt"/>
          </a:endParaRPr>
        </a:p>
      </dgm:t>
    </dgm:pt>
    <dgm:pt modelId="{CCC51B67-F69C-4952-A8CF-07051D3CEAD4}" type="parTrans" cxnId="{9E06157E-24AE-4E77-ABAB-4B46747ADCD5}">
      <dgm:prSet/>
      <dgm:spPr/>
      <dgm:t>
        <a:bodyPr/>
        <a:lstStyle/>
        <a:p>
          <a:endParaRPr lang="pl-PL"/>
        </a:p>
      </dgm:t>
    </dgm:pt>
    <dgm:pt modelId="{C76E036E-E7BB-4294-A33F-3BDE37166FE4}" type="sibTrans" cxnId="{9E06157E-24AE-4E77-ABAB-4B46747ADCD5}">
      <dgm:prSet/>
      <dgm:spPr/>
      <dgm:t>
        <a:bodyPr/>
        <a:lstStyle/>
        <a:p>
          <a:endParaRPr lang="pl-PL"/>
        </a:p>
      </dgm:t>
    </dgm:pt>
    <dgm:pt modelId="{9B891073-EF32-427E-82CE-FC0D27A13828}">
      <dgm:prSet custT="1"/>
      <dgm:spPr/>
      <dgm:t>
        <a:bodyPr/>
        <a:lstStyle/>
        <a:p>
          <a:r>
            <a:rPr lang="pl-PL" sz="1800" dirty="0" smtClean="0">
              <a:latin typeface="+mj-lt"/>
              <a:cs typeface="Times New Roman" pitchFamily="18" charset="0"/>
            </a:rPr>
            <a:t>Utrwalenie postaw egocentrycznych.</a:t>
          </a:r>
          <a:endParaRPr lang="pl-PL" sz="1800" b="1" dirty="0">
            <a:latin typeface="+mj-lt"/>
          </a:endParaRPr>
        </a:p>
      </dgm:t>
    </dgm:pt>
    <dgm:pt modelId="{ABDEC4AB-D722-4A6E-AF59-F7C0A377E044}" type="parTrans" cxnId="{5F7E64C7-1B89-4792-8EE3-1B89B345DB4D}">
      <dgm:prSet/>
      <dgm:spPr/>
      <dgm:t>
        <a:bodyPr/>
        <a:lstStyle/>
        <a:p>
          <a:endParaRPr lang="pl-PL"/>
        </a:p>
      </dgm:t>
    </dgm:pt>
    <dgm:pt modelId="{613DB2E1-23CB-4139-9DB2-E6BA45B65A8D}" type="sibTrans" cxnId="{5F7E64C7-1B89-4792-8EE3-1B89B345DB4D}">
      <dgm:prSet/>
      <dgm:spPr/>
      <dgm:t>
        <a:bodyPr/>
        <a:lstStyle/>
        <a:p>
          <a:endParaRPr lang="pl-PL"/>
        </a:p>
      </dgm:t>
    </dgm:pt>
    <dgm:pt modelId="{5607834E-4075-4C82-8B5E-F0E2C4B33A1E}">
      <dgm:prSet custT="1"/>
      <dgm:spPr/>
      <dgm:t>
        <a:bodyPr/>
        <a:lstStyle/>
        <a:p>
          <a:r>
            <a:rPr lang="pl-PL" altLang="pl-PL" sz="1800" b="1" dirty="0" smtClean="0">
              <a:latin typeface="+mj-lt"/>
            </a:rPr>
            <a:t>Osamotnienie.</a:t>
          </a:r>
          <a:endParaRPr lang="pl-PL" sz="1800" b="1" dirty="0">
            <a:latin typeface="+mj-lt"/>
          </a:endParaRPr>
        </a:p>
      </dgm:t>
    </dgm:pt>
    <dgm:pt modelId="{77F111A0-4DE6-4DCE-B255-95B464A221DB}" type="parTrans" cxnId="{F0EE726D-B88D-42C8-9CDA-2997E7D68F0E}">
      <dgm:prSet/>
      <dgm:spPr/>
      <dgm:t>
        <a:bodyPr/>
        <a:lstStyle/>
        <a:p>
          <a:endParaRPr lang="pl-PL"/>
        </a:p>
      </dgm:t>
    </dgm:pt>
    <dgm:pt modelId="{EECE5ABA-BFB2-4978-8617-D604F47711C8}" type="sibTrans" cxnId="{F0EE726D-B88D-42C8-9CDA-2997E7D68F0E}">
      <dgm:prSet/>
      <dgm:spPr/>
      <dgm:t>
        <a:bodyPr/>
        <a:lstStyle/>
        <a:p>
          <a:endParaRPr lang="pl-PL"/>
        </a:p>
      </dgm:t>
    </dgm:pt>
    <dgm:pt modelId="{C44AA33D-1B68-4393-A64A-0B2ABD79A49E}">
      <dgm:prSet custT="1"/>
      <dgm:spPr/>
      <dgm:t>
        <a:bodyPr/>
        <a:lstStyle/>
        <a:p>
          <a:r>
            <a:rPr lang="pl-PL" sz="1800" dirty="0" smtClean="0"/>
            <a:t>Brak kontroli połączony z  anonimowością i względnym charakterem moralnym, niewykształconą w pełni empatią  czy obiektywną oceną własnego zachowania tworzy  sytuację, w której młody człowiek  częściej i łatwiej podejmuje </a:t>
          </a:r>
          <a:r>
            <a:rPr lang="pl-PL" sz="1800" b="1" dirty="0" smtClean="0"/>
            <a:t>zachowania </a:t>
          </a:r>
          <a:r>
            <a:rPr lang="pl-PL" sz="1800" b="1" dirty="0" err="1" smtClean="0"/>
            <a:t>przemocowe</a:t>
          </a:r>
          <a:r>
            <a:rPr lang="pl-PL" sz="1800" b="1" dirty="0" smtClean="0"/>
            <a:t>,  </a:t>
          </a:r>
          <a:r>
            <a:rPr lang="pl-PL" sz="1800" dirty="0" smtClean="0"/>
            <a:t>niż w kontaktach w świecie realnym. </a:t>
          </a:r>
          <a:endParaRPr lang="pl-PL" sz="1800" b="1" dirty="0">
            <a:latin typeface="+mj-lt"/>
          </a:endParaRPr>
        </a:p>
      </dgm:t>
    </dgm:pt>
    <dgm:pt modelId="{717727D4-048C-4E53-B894-980AEE1724A8}" type="parTrans" cxnId="{82AF9945-CDED-453A-AD71-8C98E4F8A500}">
      <dgm:prSet/>
      <dgm:spPr/>
      <dgm:t>
        <a:bodyPr/>
        <a:lstStyle/>
        <a:p>
          <a:endParaRPr lang="pl-PL"/>
        </a:p>
      </dgm:t>
    </dgm:pt>
    <dgm:pt modelId="{14156299-93B8-4526-A04A-000D3CD9FDE7}" type="sibTrans" cxnId="{82AF9945-CDED-453A-AD71-8C98E4F8A500}">
      <dgm:prSet/>
      <dgm:spPr/>
      <dgm:t>
        <a:bodyPr/>
        <a:lstStyle/>
        <a:p>
          <a:endParaRPr lang="pl-PL"/>
        </a:p>
      </dgm:t>
    </dgm:pt>
    <dgm:pt modelId="{C02A8C55-AFE7-4FE1-88A4-12C9F97917B4}">
      <dgm:prSet custT="1"/>
      <dgm:spPr/>
      <dgm:t>
        <a:bodyPr/>
        <a:lstStyle/>
        <a:p>
          <a:r>
            <a:rPr lang="pl-PL" sz="1800" b="1" dirty="0" smtClean="0"/>
            <a:t>Dobrowolne wyzbywanie się prywatności </a:t>
          </a:r>
          <a:r>
            <a:rPr lang="pl-PL" sz="1800" dirty="0" smtClean="0"/>
            <a:t>jest przejawem młodzieńczej naiwności, która charakteryzuje pokolenie sieci.</a:t>
          </a:r>
          <a:endParaRPr lang="pl-PL" sz="1800" b="1" dirty="0">
            <a:latin typeface="+mj-lt"/>
          </a:endParaRPr>
        </a:p>
      </dgm:t>
    </dgm:pt>
    <dgm:pt modelId="{2828E345-97A3-4249-BBF3-79152AD7D27C}" type="parTrans" cxnId="{105F1792-ADC4-4523-AD37-84E9FB2EB3E7}">
      <dgm:prSet/>
      <dgm:spPr/>
    </dgm:pt>
    <dgm:pt modelId="{7D4D588F-857A-4F26-8471-29BE830E4FD5}" type="sibTrans" cxnId="{105F1792-ADC4-4523-AD37-84E9FB2EB3E7}">
      <dgm:prSet/>
      <dgm:spPr/>
    </dgm:pt>
    <dgm:pt modelId="{2B40F059-C2D6-41F4-A270-5788D8D1DB64}" type="pres">
      <dgm:prSet presAssocID="{756ABA4A-B045-41B1-A68A-8B75D4E04FBE}" presName="Name0" presStyleCnt="0">
        <dgm:presLayoutVars>
          <dgm:dir/>
          <dgm:animLvl val="lvl"/>
          <dgm:resizeHandles/>
        </dgm:presLayoutVars>
      </dgm:prSet>
      <dgm:spPr/>
      <dgm:t>
        <a:bodyPr/>
        <a:lstStyle/>
        <a:p>
          <a:endParaRPr lang="pl-PL"/>
        </a:p>
      </dgm:t>
    </dgm:pt>
    <dgm:pt modelId="{47D27A6D-7050-494E-B9DE-C24A5E5678A2}" type="pres">
      <dgm:prSet presAssocID="{97D175B1-ADE2-46CD-8FE9-512D91DFBB9A}" presName="linNode" presStyleCnt="0"/>
      <dgm:spPr/>
    </dgm:pt>
    <dgm:pt modelId="{0178479C-EC0D-44D0-8175-C770D9DA4229}" type="pres">
      <dgm:prSet presAssocID="{97D175B1-ADE2-46CD-8FE9-512D91DFBB9A}" presName="parentShp" presStyleLbl="node1" presStyleIdx="0" presStyleCnt="1" custScaleX="54167" custScaleY="94074" custLinFactNeighborX="-16667" custLinFactNeighborY="0">
        <dgm:presLayoutVars>
          <dgm:bulletEnabled val="1"/>
        </dgm:presLayoutVars>
      </dgm:prSet>
      <dgm:spPr/>
      <dgm:t>
        <a:bodyPr/>
        <a:lstStyle/>
        <a:p>
          <a:endParaRPr lang="pl-PL"/>
        </a:p>
      </dgm:t>
    </dgm:pt>
    <dgm:pt modelId="{A31435C0-F768-4948-BD69-CB7B33647C4D}" type="pres">
      <dgm:prSet presAssocID="{97D175B1-ADE2-46CD-8FE9-512D91DFBB9A}" presName="childShp" presStyleLbl="bgAccFollowNode1" presStyleIdx="0" presStyleCnt="1" custScaleX="149789" custScaleY="100392">
        <dgm:presLayoutVars>
          <dgm:bulletEnabled val="1"/>
        </dgm:presLayoutVars>
      </dgm:prSet>
      <dgm:spPr/>
      <dgm:t>
        <a:bodyPr/>
        <a:lstStyle/>
        <a:p>
          <a:endParaRPr lang="pl-PL"/>
        </a:p>
      </dgm:t>
    </dgm:pt>
  </dgm:ptLst>
  <dgm:cxnLst>
    <dgm:cxn modelId="{A16D21FC-38DB-493E-BE8D-283C674B6DF2}" type="presOf" srcId="{5607834E-4075-4C82-8B5E-F0E2C4B33A1E}" destId="{A31435C0-F768-4948-BD69-CB7B33647C4D}" srcOrd="0" destOrd="3" presId="urn:microsoft.com/office/officeart/2005/8/layout/vList6"/>
    <dgm:cxn modelId="{07EBFDEE-B024-4FEB-91E4-E38D9EFEA6E0}" type="presOf" srcId="{756ABA4A-B045-41B1-A68A-8B75D4E04FBE}" destId="{2B40F059-C2D6-41F4-A270-5788D8D1DB64}" srcOrd="0" destOrd="0" presId="urn:microsoft.com/office/officeart/2005/8/layout/vList6"/>
    <dgm:cxn modelId="{105F1792-ADC4-4523-AD37-84E9FB2EB3E7}" srcId="{97D175B1-ADE2-46CD-8FE9-512D91DFBB9A}" destId="{C02A8C55-AFE7-4FE1-88A4-12C9F97917B4}" srcOrd="5" destOrd="0" parTransId="{2828E345-97A3-4249-BBF3-79152AD7D27C}" sibTransId="{7D4D588F-857A-4F26-8471-29BE830E4FD5}"/>
    <dgm:cxn modelId="{B6D9B224-E86F-48F3-860B-64FF7ED7DA15}" type="presOf" srcId="{B301230A-8289-4802-9B75-E02194AB27F1}" destId="{A31435C0-F768-4948-BD69-CB7B33647C4D}" srcOrd="0" destOrd="1" presId="urn:microsoft.com/office/officeart/2005/8/layout/vList6"/>
    <dgm:cxn modelId="{09B109C9-51C9-4F1A-BCF1-F8553849A99D}" type="presOf" srcId="{97D175B1-ADE2-46CD-8FE9-512D91DFBB9A}" destId="{0178479C-EC0D-44D0-8175-C770D9DA4229}" srcOrd="0" destOrd="0" presId="urn:microsoft.com/office/officeart/2005/8/layout/vList6"/>
    <dgm:cxn modelId="{9B78F1D9-83AD-4A42-9B8E-FF62E0B9DA9B}" srcId="{756ABA4A-B045-41B1-A68A-8B75D4E04FBE}" destId="{97D175B1-ADE2-46CD-8FE9-512D91DFBB9A}" srcOrd="0" destOrd="0" parTransId="{231A5F80-E567-431E-AE14-F6A8E8E493F2}" sibTransId="{6D4D2125-B804-4E2A-A859-B1DDB62CEDAD}"/>
    <dgm:cxn modelId="{1AD628AD-4CFF-4AA8-8873-170BA103CFCF}" type="presOf" srcId="{F4BA1C69-C691-40E9-9532-CBFB36819E70}" destId="{A31435C0-F768-4948-BD69-CB7B33647C4D}" srcOrd="0" destOrd="0" presId="urn:microsoft.com/office/officeart/2005/8/layout/vList6"/>
    <dgm:cxn modelId="{BDB9BB8F-A7BD-4FF3-8963-79C158E1BCB7}" srcId="{97D175B1-ADE2-46CD-8FE9-512D91DFBB9A}" destId="{F4BA1C69-C691-40E9-9532-CBFB36819E70}" srcOrd="0" destOrd="0" parTransId="{22961EE5-F4DF-4C5D-AD82-47893D01355A}" sibTransId="{3CB24D05-083E-4D27-BF2C-802722E60E88}"/>
    <dgm:cxn modelId="{82AF9945-CDED-453A-AD71-8C98E4F8A500}" srcId="{97D175B1-ADE2-46CD-8FE9-512D91DFBB9A}" destId="{C44AA33D-1B68-4393-A64A-0B2ABD79A49E}" srcOrd="4" destOrd="0" parTransId="{717727D4-048C-4E53-B894-980AEE1724A8}" sibTransId="{14156299-93B8-4526-A04A-000D3CD9FDE7}"/>
    <dgm:cxn modelId="{5F7E64C7-1B89-4792-8EE3-1B89B345DB4D}" srcId="{97D175B1-ADE2-46CD-8FE9-512D91DFBB9A}" destId="{9B891073-EF32-427E-82CE-FC0D27A13828}" srcOrd="2" destOrd="0" parTransId="{ABDEC4AB-D722-4A6E-AF59-F7C0A377E044}" sibTransId="{613DB2E1-23CB-4139-9DB2-E6BA45B65A8D}"/>
    <dgm:cxn modelId="{A6030D8F-4D5A-4917-B63D-BC851B89BE0A}" type="presOf" srcId="{C44AA33D-1B68-4393-A64A-0B2ABD79A49E}" destId="{A31435C0-F768-4948-BD69-CB7B33647C4D}" srcOrd="0" destOrd="4" presId="urn:microsoft.com/office/officeart/2005/8/layout/vList6"/>
    <dgm:cxn modelId="{F0EE726D-B88D-42C8-9CDA-2997E7D68F0E}" srcId="{97D175B1-ADE2-46CD-8FE9-512D91DFBB9A}" destId="{5607834E-4075-4C82-8B5E-F0E2C4B33A1E}" srcOrd="3" destOrd="0" parTransId="{77F111A0-4DE6-4DCE-B255-95B464A221DB}" sibTransId="{EECE5ABA-BFB2-4978-8617-D604F47711C8}"/>
    <dgm:cxn modelId="{6AE33458-6DC4-40A1-9E91-FEA57791E448}" type="presOf" srcId="{C02A8C55-AFE7-4FE1-88A4-12C9F97917B4}" destId="{A31435C0-F768-4948-BD69-CB7B33647C4D}" srcOrd="0" destOrd="5" presId="urn:microsoft.com/office/officeart/2005/8/layout/vList6"/>
    <dgm:cxn modelId="{9E06157E-24AE-4E77-ABAB-4B46747ADCD5}" srcId="{97D175B1-ADE2-46CD-8FE9-512D91DFBB9A}" destId="{B301230A-8289-4802-9B75-E02194AB27F1}" srcOrd="1" destOrd="0" parTransId="{CCC51B67-F69C-4952-A8CF-07051D3CEAD4}" sibTransId="{C76E036E-E7BB-4294-A33F-3BDE37166FE4}"/>
    <dgm:cxn modelId="{2B395E7E-97C7-4BA2-B6EA-3F8C9DC15792}" type="presOf" srcId="{9B891073-EF32-427E-82CE-FC0D27A13828}" destId="{A31435C0-F768-4948-BD69-CB7B33647C4D}" srcOrd="0" destOrd="2" presId="urn:microsoft.com/office/officeart/2005/8/layout/vList6"/>
    <dgm:cxn modelId="{9EB1E2D1-ACD7-4B49-87D4-938FA608A572}" type="presParOf" srcId="{2B40F059-C2D6-41F4-A270-5788D8D1DB64}" destId="{47D27A6D-7050-494E-B9DE-C24A5E5678A2}" srcOrd="0" destOrd="0" presId="urn:microsoft.com/office/officeart/2005/8/layout/vList6"/>
    <dgm:cxn modelId="{7651FAE0-12E8-4527-8306-94D261778488}" type="presParOf" srcId="{47D27A6D-7050-494E-B9DE-C24A5E5678A2}" destId="{0178479C-EC0D-44D0-8175-C770D9DA4229}" srcOrd="0" destOrd="0" presId="urn:microsoft.com/office/officeart/2005/8/layout/vList6"/>
    <dgm:cxn modelId="{DB09B7D1-5495-4392-BBE8-6C163EC9617D}" type="presParOf" srcId="{47D27A6D-7050-494E-B9DE-C24A5E5678A2}" destId="{A31435C0-F768-4948-BD69-CB7B33647C4D}"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56ABA4A-B045-41B1-A68A-8B75D4E04FBE}"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pl-PL"/>
        </a:p>
      </dgm:t>
    </dgm:pt>
    <dgm:pt modelId="{97D175B1-ADE2-46CD-8FE9-512D91DFBB9A}">
      <dgm:prSet/>
      <dgm:spPr/>
      <dgm:t>
        <a:bodyPr/>
        <a:lstStyle/>
        <a:p>
          <a:r>
            <a:rPr lang="pl-PL" dirty="0" smtClean="0"/>
            <a:t>SFERA OSOBOWA</a:t>
          </a:r>
          <a:endParaRPr lang="pl-PL" dirty="0"/>
        </a:p>
      </dgm:t>
    </dgm:pt>
    <dgm:pt modelId="{231A5F80-E567-431E-AE14-F6A8E8E493F2}" type="parTrans" cxnId="{9B78F1D9-83AD-4A42-9B8E-FF62E0B9DA9B}">
      <dgm:prSet/>
      <dgm:spPr/>
      <dgm:t>
        <a:bodyPr/>
        <a:lstStyle/>
        <a:p>
          <a:endParaRPr lang="pl-PL"/>
        </a:p>
      </dgm:t>
    </dgm:pt>
    <dgm:pt modelId="{6D4D2125-B804-4E2A-A859-B1DDB62CEDAD}" type="sibTrans" cxnId="{9B78F1D9-83AD-4A42-9B8E-FF62E0B9DA9B}">
      <dgm:prSet/>
      <dgm:spPr/>
      <dgm:t>
        <a:bodyPr/>
        <a:lstStyle/>
        <a:p>
          <a:endParaRPr lang="pl-PL"/>
        </a:p>
      </dgm:t>
    </dgm:pt>
    <dgm:pt modelId="{F4BA1C69-C691-40E9-9532-CBFB36819E70}">
      <dgm:prSet custT="1"/>
      <dgm:spPr/>
      <dgm:t>
        <a:bodyPr/>
        <a:lstStyle/>
        <a:p>
          <a:r>
            <a:rPr lang="pl-PL" sz="2000" dirty="0" smtClean="0">
              <a:latin typeface="+mn-lt"/>
              <a:cs typeface="Times New Roman" pitchFamily="18" charset="0"/>
            </a:rPr>
            <a:t>Zaburzenia w zakresie własnej tożsamości.</a:t>
          </a:r>
          <a:endParaRPr lang="pl-PL" sz="2000" dirty="0">
            <a:latin typeface="+mn-lt"/>
          </a:endParaRPr>
        </a:p>
      </dgm:t>
    </dgm:pt>
    <dgm:pt modelId="{22961EE5-F4DF-4C5D-AD82-47893D01355A}" type="parTrans" cxnId="{BDB9BB8F-A7BD-4FF3-8963-79C158E1BCB7}">
      <dgm:prSet/>
      <dgm:spPr/>
      <dgm:t>
        <a:bodyPr/>
        <a:lstStyle/>
        <a:p>
          <a:endParaRPr lang="pl-PL"/>
        </a:p>
      </dgm:t>
    </dgm:pt>
    <dgm:pt modelId="{3CB24D05-083E-4D27-BF2C-802722E60E88}" type="sibTrans" cxnId="{BDB9BB8F-A7BD-4FF3-8963-79C158E1BCB7}">
      <dgm:prSet/>
      <dgm:spPr/>
      <dgm:t>
        <a:bodyPr/>
        <a:lstStyle/>
        <a:p>
          <a:endParaRPr lang="pl-PL"/>
        </a:p>
      </dgm:t>
    </dgm:pt>
    <dgm:pt modelId="{E2C4C893-0D0D-477B-9544-B5110188BD14}">
      <dgm:prSet custT="1"/>
      <dgm:spPr/>
      <dgm:t>
        <a:bodyPr/>
        <a:lstStyle/>
        <a:p>
          <a:r>
            <a:rPr lang="pl-PL" sz="2000" dirty="0" smtClean="0">
              <a:latin typeface="+mn-lt"/>
              <a:cs typeface="Times New Roman" pitchFamily="18" charset="0"/>
            </a:rPr>
            <a:t>Internet </a:t>
          </a:r>
          <a:r>
            <a:rPr lang="pl-PL" sz="2000" dirty="0" err="1" smtClean="0">
              <a:latin typeface="+mn-lt"/>
              <a:cs typeface="Times New Roman" pitchFamily="18" charset="0"/>
            </a:rPr>
            <a:t>Addiction</a:t>
          </a:r>
          <a:r>
            <a:rPr lang="pl-PL" sz="2000" dirty="0" smtClean="0">
              <a:latin typeface="+mn-lt"/>
              <a:cs typeface="Times New Roman" pitchFamily="18" charset="0"/>
            </a:rPr>
            <a:t> </a:t>
          </a:r>
          <a:r>
            <a:rPr lang="pl-PL" sz="2000" dirty="0" err="1" smtClean="0">
              <a:latin typeface="+mn-lt"/>
              <a:cs typeface="Times New Roman" pitchFamily="18" charset="0"/>
            </a:rPr>
            <a:t>Disorder</a:t>
          </a:r>
          <a:r>
            <a:rPr lang="pl-PL" sz="2000" dirty="0" smtClean="0">
              <a:latin typeface="+mn-lt"/>
              <a:cs typeface="Times New Roman" pitchFamily="18" charset="0"/>
            </a:rPr>
            <a:t> (IAD) Zespół Uzależnienia od Internetu. </a:t>
          </a:r>
          <a:endParaRPr lang="pl-PL" sz="2000" dirty="0">
            <a:latin typeface="+mn-lt"/>
          </a:endParaRPr>
        </a:p>
      </dgm:t>
    </dgm:pt>
    <dgm:pt modelId="{970BAB82-1A60-48FA-9341-F75E21E2C7E8}" type="parTrans" cxnId="{C795B16E-E589-439C-B422-A1EC07B6E26F}">
      <dgm:prSet/>
      <dgm:spPr/>
      <dgm:t>
        <a:bodyPr/>
        <a:lstStyle/>
        <a:p>
          <a:endParaRPr lang="pl-PL"/>
        </a:p>
      </dgm:t>
    </dgm:pt>
    <dgm:pt modelId="{BCEACDD1-95B1-422B-9F19-D509220AADDB}" type="sibTrans" cxnId="{C795B16E-E589-439C-B422-A1EC07B6E26F}">
      <dgm:prSet/>
      <dgm:spPr/>
      <dgm:t>
        <a:bodyPr/>
        <a:lstStyle/>
        <a:p>
          <a:endParaRPr lang="pl-PL"/>
        </a:p>
      </dgm:t>
    </dgm:pt>
    <dgm:pt modelId="{E0BC30A0-7E3C-4C02-B2BD-9D6D115CA73B}">
      <dgm:prSet custT="1"/>
      <dgm:spPr/>
      <dgm:t>
        <a:bodyPr/>
        <a:lstStyle/>
        <a:p>
          <a:r>
            <a:rPr lang="pl-PL" sz="2000" dirty="0" smtClean="0"/>
            <a:t>Wrażenie anonimowości  i </a:t>
          </a:r>
          <a:r>
            <a:rPr lang="pl-PL" sz="2000" dirty="0" err="1" smtClean="0"/>
            <a:t>nieidentyfikalności</a:t>
          </a:r>
          <a:r>
            <a:rPr lang="pl-PL" sz="2000" dirty="0" smtClean="0"/>
            <a:t> w cyberświecie sprawia, że młodzież </a:t>
          </a:r>
          <a:r>
            <a:rPr lang="pl-PL" sz="2000" b="1" dirty="0" smtClean="0"/>
            <a:t>czuje się bezkarna</a:t>
          </a:r>
          <a:r>
            <a:rPr lang="pl-PL" sz="2000" dirty="0" smtClean="0"/>
            <a:t>, przez co łatwiej niż  w kontakcie bezpośrednim angażuje się w zachowania antyspołeczne w roli sprawców, nie bacząc na konsekwencje swoich czynów. </a:t>
          </a:r>
          <a:endParaRPr lang="pl-PL" sz="2000" dirty="0">
            <a:latin typeface="+mn-lt"/>
          </a:endParaRPr>
        </a:p>
      </dgm:t>
    </dgm:pt>
    <dgm:pt modelId="{D6750A56-5292-4612-A19B-7314F3957602}" type="parTrans" cxnId="{A0850064-0202-43CD-9C9C-75DDB4E965DF}">
      <dgm:prSet/>
      <dgm:spPr/>
      <dgm:t>
        <a:bodyPr/>
        <a:lstStyle/>
        <a:p>
          <a:endParaRPr lang="pl-PL"/>
        </a:p>
      </dgm:t>
    </dgm:pt>
    <dgm:pt modelId="{ADFAA157-EE0D-46DE-81FA-D797367C440D}" type="sibTrans" cxnId="{A0850064-0202-43CD-9C9C-75DDB4E965DF}">
      <dgm:prSet/>
      <dgm:spPr/>
      <dgm:t>
        <a:bodyPr/>
        <a:lstStyle/>
        <a:p>
          <a:endParaRPr lang="pl-PL"/>
        </a:p>
      </dgm:t>
    </dgm:pt>
    <dgm:pt modelId="{419208AC-1169-4581-A952-E70723374E2C}">
      <dgm:prSet custT="1"/>
      <dgm:spPr/>
      <dgm:t>
        <a:bodyPr/>
        <a:lstStyle/>
        <a:p>
          <a:r>
            <a:rPr lang="pl-PL" sz="2000" dirty="0" smtClean="0"/>
            <a:t>Wyniesione  z gier komputerowych, forów, czatów  czy portali społecznościowych doświadczenia sprawiają, że młodzież oczekuje interaktywności i bycia zauważonym, nawet kosztem przekraczania granic dobrego smaku i zasad moralnych. </a:t>
          </a:r>
          <a:endParaRPr lang="pl-PL" sz="2000" dirty="0">
            <a:latin typeface="+mn-lt"/>
          </a:endParaRPr>
        </a:p>
      </dgm:t>
    </dgm:pt>
    <dgm:pt modelId="{714C27E6-50BE-44D2-A1D2-8B6BFB9CF1DF}" type="parTrans" cxnId="{CF726C70-9BA1-4A90-882E-F6F2EEEC6CFA}">
      <dgm:prSet/>
      <dgm:spPr/>
      <dgm:t>
        <a:bodyPr/>
        <a:lstStyle/>
        <a:p>
          <a:endParaRPr lang="pl-PL"/>
        </a:p>
      </dgm:t>
    </dgm:pt>
    <dgm:pt modelId="{46324286-BD1F-4094-A27A-351CC08D7CA2}" type="sibTrans" cxnId="{CF726C70-9BA1-4A90-882E-F6F2EEEC6CFA}">
      <dgm:prSet/>
      <dgm:spPr/>
      <dgm:t>
        <a:bodyPr/>
        <a:lstStyle/>
        <a:p>
          <a:endParaRPr lang="pl-PL"/>
        </a:p>
      </dgm:t>
    </dgm:pt>
    <dgm:pt modelId="{2B40F059-C2D6-41F4-A270-5788D8D1DB64}" type="pres">
      <dgm:prSet presAssocID="{756ABA4A-B045-41B1-A68A-8B75D4E04FBE}" presName="Name0" presStyleCnt="0">
        <dgm:presLayoutVars>
          <dgm:dir/>
          <dgm:animLvl val="lvl"/>
          <dgm:resizeHandles/>
        </dgm:presLayoutVars>
      </dgm:prSet>
      <dgm:spPr/>
      <dgm:t>
        <a:bodyPr/>
        <a:lstStyle/>
        <a:p>
          <a:endParaRPr lang="pl-PL"/>
        </a:p>
      </dgm:t>
    </dgm:pt>
    <dgm:pt modelId="{47D27A6D-7050-494E-B9DE-C24A5E5678A2}" type="pres">
      <dgm:prSet presAssocID="{97D175B1-ADE2-46CD-8FE9-512D91DFBB9A}" presName="linNode" presStyleCnt="0"/>
      <dgm:spPr/>
    </dgm:pt>
    <dgm:pt modelId="{0178479C-EC0D-44D0-8175-C770D9DA4229}" type="pres">
      <dgm:prSet presAssocID="{97D175B1-ADE2-46CD-8FE9-512D91DFBB9A}" presName="parentShp" presStyleLbl="node1" presStyleIdx="0" presStyleCnt="1" custScaleX="54167" custScaleY="94074" custLinFactNeighborX="-16667" custLinFactNeighborY="0">
        <dgm:presLayoutVars>
          <dgm:bulletEnabled val="1"/>
        </dgm:presLayoutVars>
      </dgm:prSet>
      <dgm:spPr/>
      <dgm:t>
        <a:bodyPr/>
        <a:lstStyle/>
        <a:p>
          <a:endParaRPr lang="pl-PL"/>
        </a:p>
      </dgm:t>
    </dgm:pt>
    <dgm:pt modelId="{A31435C0-F768-4948-BD69-CB7B33647C4D}" type="pres">
      <dgm:prSet presAssocID="{97D175B1-ADE2-46CD-8FE9-512D91DFBB9A}" presName="childShp" presStyleLbl="bgAccFollowNode1" presStyleIdx="0" presStyleCnt="1" custScaleX="148212">
        <dgm:presLayoutVars>
          <dgm:bulletEnabled val="1"/>
        </dgm:presLayoutVars>
      </dgm:prSet>
      <dgm:spPr/>
      <dgm:t>
        <a:bodyPr/>
        <a:lstStyle/>
        <a:p>
          <a:endParaRPr lang="pl-PL"/>
        </a:p>
      </dgm:t>
    </dgm:pt>
  </dgm:ptLst>
  <dgm:cxnLst>
    <dgm:cxn modelId="{4212A1C3-2EDB-42D5-8C99-E17CA4DB8FD9}" type="presOf" srcId="{419208AC-1169-4581-A952-E70723374E2C}" destId="{A31435C0-F768-4948-BD69-CB7B33647C4D}" srcOrd="0" destOrd="3" presId="urn:microsoft.com/office/officeart/2005/8/layout/vList6"/>
    <dgm:cxn modelId="{A4C2ECD9-0F31-46D8-83AE-0160383EADD1}" type="presOf" srcId="{E2C4C893-0D0D-477B-9544-B5110188BD14}" destId="{A31435C0-F768-4948-BD69-CB7B33647C4D}" srcOrd="0" destOrd="1" presId="urn:microsoft.com/office/officeart/2005/8/layout/vList6"/>
    <dgm:cxn modelId="{9B78F1D9-83AD-4A42-9B8E-FF62E0B9DA9B}" srcId="{756ABA4A-B045-41B1-A68A-8B75D4E04FBE}" destId="{97D175B1-ADE2-46CD-8FE9-512D91DFBB9A}" srcOrd="0" destOrd="0" parTransId="{231A5F80-E567-431E-AE14-F6A8E8E493F2}" sibTransId="{6D4D2125-B804-4E2A-A859-B1DDB62CEDAD}"/>
    <dgm:cxn modelId="{CF726C70-9BA1-4A90-882E-F6F2EEEC6CFA}" srcId="{97D175B1-ADE2-46CD-8FE9-512D91DFBB9A}" destId="{419208AC-1169-4581-A952-E70723374E2C}" srcOrd="3" destOrd="0" parTransId="{714C27E6-50BE-44D2-A1D2-8B6BFB9CF1DF}" sibTransId="{46324286-BD1F-4094-A27A-351CC08D7CA2}"/>
    <dgm:cxn modelId="{8A493E3A-578E-47DE-BF99-44178E4FEF83}" type="presOf" srcId="{97D175B1-ADE2-46CD-8FE9-512D91DFBB9A}" destId="{0178479C-EC0D-44D0-8175-C770D9DA4229}" srcOrd="0" destOrd="0" presId="urn:microsoft.com/office/officeart/2005/8/layout/vList6"/>
    <dgm:cxn modelId="{A0850064-0202-43CD-9C9C-75DDB4E965DF}" srcId="{97D175B1-ADE2-46CD-8FE9-512D91DFBB9A}" destId="{E0BC30A0-7E3C-4C02-B2BD-9D6D115CA73B}" srcOrd="2" destOrd="0" parTransId="{D6750A56-5292-4612-A19B-7314F3957602}" sibTransId="{ADFAA157-EE0D-46DE-81FA-D797367C440D}"/>
    <dgm:cxn modelId="{BDB9BB8F-A7BD-4FF3-8963-79C158E1BCB7}" srcId="{97D175B1-ADE2-46CD-8FE9-512D91DFBB9A}" destId="{F4BA1C69-C691-40E9-9532-CBFB36819E70}" srcOrd="0" destOrd="0" parTransId="{22961EE5-F4DF-4C5D-AD82-47893D01355A}" sibTransId="{3CB24D05-083E-4D27-BF2C-802722E60E88}"/>
    <dgm:cxn modelId="{CAA95A94-33C4-472F-A47E-0071540A69C4}" type="presOf" srcId="{E0BC30A0-7E3C-4C02-B2BD-9D6D115CA73B}" destId="{A31435C0-F768-4948-BD69-CB7B33647C4D}" srcOrd="0" destOrd="2" presId="urn:microsoft.com/office/officeart/2005/8/layout/vList6"/>
    <dgm:cxn modelId="{032FFD13-0A81-4FDE-9A23-A0307C408A88}" type="presOf" srcId="{F4BA1C69-C691-40E9-9532-CBFB36819E70}" destId="{A31435C0-F768-4948-BD69-CB7B33647C4D}" srcOrd="0" destOrd="0" presId="urn:microsoft.com/office/officeart/2005/8/layout/vList6"/>
    <dgm:cxn modelId="{B6C49A37-E6BA-4DEC-96D4-49F85422FE9D}" type="presOf" srcId="{756ABA4A-B045-41B1-A68A-8B75D4E04FBE}" destId="{2B40F059-C2D6-41F4-A270-5788D8D1DB64}" srcOrd="0" destOrd="0" presId="urn:microsoft.com/office/officeart/2005/8/layout/vList6"/>
    <dgm:cxn modelId="{C795B16E-E589-439C-B422-A1EC07B6E26F}" srcId="{97D175B1-ADE2-46CD-8FE9-512D91DFBB9A}" destId="{E2C4C893-0D0D-477B-9544-B5110188BD14}" srcOrd="1" destOrd="0" parTransId="{970BAB82-1A60-48FA-9341-F75E21E2C7E8}" sibTransId="{BCEACDD1-95B1-422B-9F19-D509220AADDB}"/>
    <dgm:cxn modelId="{2FFF57A4-C63E-4902-B27A-8EC09469D736}" type="presParOf" srcId="{2B40F059-C2D6-41F4-A270-5788D8D1DB64}" destId="{47D27A6D-7050-494E-B9DE-C24A5E5678A2}" srcOrd="0" destOrd="0" presId="urn:microsoft.com/office/officeart/2005/8/layout/vList6"/>
    <dgm:cxn modelId="{7B16201B-F35E-455E-B4B5-9DA51DEB0E7F}" type="presParOf" srcId="{47D27A6D-7050-494E-B9DE-C24A5E5678A2}" destId="{0178479C-EC0D-44D0-8175-C770D9DA4229}" srcOrd="0" destOrd="0" presId="urn:microsoft.com/office/officeart/2005/8/layout/vList6"/>
    <dgm:cxn modelId="{9E373F12-B750-46CE-BB36-19B127A5F4F1}" type="presParOf" srcId="{47D27A6D-7050-494E-B9DE-C24A5E5678A2}" destId="{A31435C0-F768-4948-BD69-CB7B33647C4D}"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56ABA4A-B045-41B1-A68A-8B75D4E04FBE}"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pl-PL"/>
        </a:p>
      </dgm:t>
    </dgm:pt>
    <dgm:pt modelId="{59F0E132-DFCF-41C4-9644-C13A4E2CB093}">
      <dgm:prSet/>
      <dgm:spPr/>
      <dgm:t>
        <a:bodyPr/>
        <a:lstStyle/>
        <a:p>
          <a:r>
            <a:rPr lang="pl-PL" b="1" dirty="0" smtClean="0"/>
            <a:t>SFERA MORALNA</a:t>
          </a:r>
          <a:endParaRPr lang="pl-PL" b="1" dirty="0"/>
        </a:p>
      </dgm:t>
    </dgm:pt>
    <dgm:pt modelId="{F950D77A-E9B7-407B-A533-E1E7F4B3F4BC}" type="parTrans" cxnId="{CD632906-621F-42D0-9B79-F5B8C6CF4E78}">
      <dgm:prSet/>
      <dgm:spPr/>
      <dgm:t>
        <a:bodyPr/>
        <a:lstStyle/>
        <a:p>
          <a:endParaRPr lang="pl-PL"/>
        </a:p>
      </dgm:t>
    </dgm:pt>
    <dgm:pt modelId="{CE77EDAF-CE56-4BBE-912E-E13A5471EBDB}" type="sibTrans" cxnId="{CD632906-621F-42D0-9B79-F5B8C6CF4E78}">
      <dgm:prSet/>
      <dgm:spPr/>
      <dgm:t>
        <a:bodyPr/>
        <a:lstStyle/>
        <a:p>
          <a:endParaRPr lang="pl-PL"/>
        </a:p>
      </dgm:t>
    </dgm:pt>
    <dgm:pt modelId="{3E20AC3B-C20E-4331-934E-27BF0DA1415E}">
      <dgm:prSet custT="1"/>
      <dgm:spPr/>
      <dgm:t>
        <a:bodyPr/>
        <a:lstStyle/>
        <a:p>
          <a:endParaRPr lang="pl-PL" sz="1600" b="0" dirty="0"/>
        </a:p>
      </dgm:t>
    </dgm:pt>
    <dgm:pt modelId="{1A889BE8-AC5C-4DD1-B44F-D5049DC69C71}" type="parTrans" cxnId="{8459DEFC-4265-46E9-90DC-7ED03519E83B}">
      <dgm:prSet/>
      <dgm:spPr/>
      <dgm:t>
        <a:bodyPr/>
        <a:lstStyle/>
        <a:p>
          <a:endParaRPr lang="pl-PL"/>
        </a:p>
      </dgm:t>
    </dgm:pt>
    <dgm:pt modelId="{97E87778-3762-44FD-B49F-87F31AF5C115}" type="sibTrans" cxnId="{8459DEFC-4265-46E9-90DC-7ED03519E83B}">
      <dgm:prSet/>
      <dgm:spPr/>
      <dgm:t>
        <a:bodyPr/>
        <a:lstStyle/>
        <a:p>
          <a:endParaRPr lang="pl-PL"/>
        </a:p>
      </dgm:t>
    </dgm:pt>
    <dgm:pt modelId="{506D6D66-A379-4CFD-B371-C47314ACB5E9}">
      <dgm:prSet custT="1"/>
      <dgm:spPr/>
      <dgm:t>
        <a:bodyPr/>
        <a:lstStyle/>
        <a:p>
          <a:r>
            <a:rPr lang="pl-PL" altLang="pl-PL" sz="1600" dirty="0" smtClean="0">
              <a:solidFill>
                <a:schemeClr val="tx1"/>
              </a:solidFill>
            </a:rPr>
            <a:t>Internet jest narzędziem manipulacji, często przekazującym nieprawdziwy obraz rzeczywistości. Z czego pokolenie Sieci nie zdaje sobie sprawy.</a:t>
          </a:r>
          <a:endParaRPr lang="pl-PL" sz="1600" dirty="0">
            <a:solidFill>
              <a:schemeClr val="tx1"/>
            </a:solidFill>
          </a:endParaRPr>
        </a:p>
      </dgm:t>
    </dgm:pt>
    <dgm:pt modelId="{C5170F41-2E1D-4264-85F4-1C0D94478CE3}" type="parTrans" cxnId="{0EA7492C-067D-4C9F-A752-8DFFAE9FD14C}">
      <dgm:prSet/>
      <dgm:spPr/>
      <dgm:t>
        <a:bodyPr/>
        <a:lstStyle/>
        <a:p>
          <a:endParaRPr lang="pl-PL"/>
        </a:p>
      </dgm:t>
    </dgm:pt>
    <dgm:pt modelId="{DF4E51F6-8F17-4EF2-9A66-0CDE964E5C3D}" type="sibTrans" cxnId="{0EA7492C-067D-4C9F-A752-8DFFAE9FD14C}">
      <dgm:prSet/>
      <dgm:spPr/>
      <dgm:t>
        <a:bodyPr/>
        <a:lstStyle/>
        <a:p>
          <a:endParaRPr lang="pl-PL"/>
        </a:p>
      </dgm:t>
    </dgm:pt>
    <dgm:pt modelId="{F64B1916-8530-46AB-9C1E-7039B7556F33}">
      <dgm:prSet custT="1"/>
      <dgm:spPr/>
      <dgm:t>
        <a:bodyPr/>
        <a:lstStyle/>
        <a:p>
          <a:r>
            <a:rPr lang="pl-PL" sz="1600" dirty="0" smtClean="0"/>
            <a:t>Zniekształcona percepcja  rzeczywistości  - </a:t>
          </a:r>
          <a:r>
            <a:rPr lang="pl-PL" sz="1600" b="1" dirty="0" smtClean="0"/>
            <a:t>kreowanie fałszywej rzeczywistości</a:t>
          </a:r>
          <a:r>
            <a:rPr lang="pl-PL" sz="1600" dirty="0" smtClean="0"/>
            <a:t>, wyolbrzymianie obrazu patologii społecznej, nadmierne eksponowanie  przemocy i seksualizmu, przy jednoczesnym braku gruntownej analizy społecznej sytuacji i przekonywujących przykładów zapobiegania zjawiskom negatywnym.</a:t>
          </a:r>
          <a:endParaRPr lang="pl-PL" sz="1600" dirty="0">
            <a:solidFill>
              <a:schemeClr val="tx1"/>
            </a:solidFill>
          </a:endParaRPr>
        </a:p>
      </dgm:t>
    </dgm:pt>
    <dgm:pt modelId="{BD3ED9EE-0304-4D0D-9C72-37084495B7BA}" type="parTrans" cxnId="{4B401AD2-1157-47A2-836B-CB7862AD2EB9}">
      <dgm:prSet/>
      <dgm:spPr/>
      <dgm:t>
        <a:bodyPr/>
        <a:lstStyle/>
        <a:p>
          <a:endParaRPr lang="pl-PL"/>
        </a:p>
      </dgm:t>
    </dgm:pt>
    <dgm:pt modelId="{F660A301-9ED3-4597-B3AA-97C1B6594377}" type="sibTrans" cxnId="{4B401AD2-1157-47A2-836B-CB7862AD2EB9}">
      <dgm:prSet/>
      <dgm:spPr/>
      <dgm:t>
        <a:bodyPr/>
        <a:lstStyle/>
        <a:p>
          <a:endParaRPr lang="pl-PL"/>
        </a:p>
      </dgm:t>
    </dgm:pt>
    <dgm:pt modelId="{CB2B6FD0-9F8B-419B-87CF-2FD89DA1A1A6}">
      <dgm:prSet custT="1"/>
      <dgm:spPr/>
      <dgm:t>
        <a:bodyPr/>
        <a:lstStyle/>
        <a:p>
          <a:endParaRPr lang="pl-PL" sz="1600" dirty="0">
            <a:solidFill>
              <a:schemeClr val="tx1"/>
            </a:solidFill>
          </a:endParaRPr>
        </a:p>
      </dgm:t>
    </dgm:pt>
    <dgm:pt modelId="{D720ADC9-FE13-4393-9BCE-284CA9042798}" type="parTrans" cxnId="{11D69354-97DF-45C0-BEB4-3B78115E7E61}">
      <dgm:prSet/>
      <dgm:spPr/>
      <dgm:t>
        <a:bodyPr/>
        <a:lstStyle/>
        <a:p>
          <a:endParaRPr lang="pl-PL"/>
        </a:p>
      </dgm:t>
    </dgm:pt>
    <dgm:pt modelId="{CE002C95-2D48-401B-8423-57AD144D0B73}" type="sibTrans" cxnId="{11D69354-97DF-45C0-BEB4-3B78115E7E61}">
      <dgm:prSet/>
      <dgm:spPr/>
      <dgm:t>
        <a:bodyPr/>
        <a:lstStyle/>
        <a:p>
          <a:endParaRPr lang="pl-PL"/>
        </a:p>
      </dgm:t>
    </dgm:pt>
    <dgm:pt modelId="{620A79DE-2B86-493B-8A7F-2D12F1D5142B}">
      <dgm:prSet custT="1"/>
      <dgm:spPr/>
      <dgm:t>
        <a:bodyPr/>
        <a:lstStyle/>
        <a:p>
          <a:r>
            <a:rPr lang="pl-PL" sz="1600" dirty="0" smtClean="0"/>
            <a:t>Pogłębiający się </a:t>
          </a:r>
          <a:r>
            <a:rPr lang="pl-PL" sz="1600" b="1" dirty="0" smtClean="0"/>
            <a:t>proces </a:t>
          </a:r>
          <a:r>
            <a:rPr lang="pl-PL" sz="1600" b="1" dirty="0" err="1" smtClean="0"/>
            <a:t>dekulturyzacji</a:t>
          </a:r>
          <a:r>
            <a:rPr lang="pl-PL" sz="1600" b="1" dirty="0" smtClean="0"/>
            <a:t> </a:t>
          </a:r>
          <a:r>
            <a:rPr lang="pl-PL" sz="1600" dirty="0" smtClean="0"/>
            <a:t>jako wynik globalizacji odbioru treści i obniżenie poziomu artystycznego poprzez dominację standardów kultury popularnej.</a:t>
          </a:r>
          <a:endParaRPr lang="pl-PL" sz="1600" dirty="0">
            <a:solidFill>
              <a:schemeClr val="tx1"/>
            </a:solidFill>
          </a:endParaRPr>
        </a:p>
      </dgm:t>
    </dgm:pt>
    <dgm:pt modelId="{BAB68FA1-1BFF-4F0A-96B0-AFD64F72A253}" type="parTrans" cxnId="{7388C93A-C2C4-49DA-AB5F-16C6E81154DA}">
      <dgm:prSet/>
      <dgm:spPr/>
      <dgm:t>
        <a:bodyPr/>
        <a:lstStyle/>
        <a:p>
          <a:endParaRPr lang="pl-PL"/>
        </a:p>
      </dgm:t>
    </dgm:pt>
    <dgm:pt modelId="{7CB3E896-1CF8-43BD-B8C9-0FBCB425E011}" type="sibTrans" cxnId="{7388C93A-C2C4-49DA-AB5F-16C6E81154DA}">
      <dgm:prSet/>
      <dgm:spPr/>
      <dgm:t>
        <a:bodyPr/>
        <a:lstStyle/>
        <a:p>
          <a:endParaRPr lang="pl-PL"/>
        </a:p>
      </dgm:t>
    </dgm:pt>
    <dgm:pt modelId="{16F93BC4-6264-4DE3-A566-5F8CB34BCB9B}">
      <dgm:prSet custT="1"/>
      <dgm:spPr/>
      <dgm:t>
        <a:bodyPr/>
        <a:lstStyle/>
        <a:p>
          <a:r>
            <a:rPr lang="pl-PL" sz="1600" dirty="0" smtClean="0"/>
            <a:t> Młodzi ludzie  wobec anonimowego rozmówcy czują się zwolnieni z zasad kultury słowa i dobrego wychowania. </a:t>
          </a:r>
          <a:endParaRPr lang="pl-PL" sz="1600" dirty="0">
            <a:solidFill>
              <a:schemeClr val="tx1"/>
            </a:solidFill>
          </a:endParaRPr>
        </a:p>
      </dgm:t>
    </dgm:pt>
    <dgm:pt modelId="{7E1F09A2-6066-46A2-A97B-3D4166F4276E}" type="parTrans" cxnId="{01F850E7-7F1B-4A1C-BC86-68CA74B52B71}">
      <dgm:prSet/>
      <dgm:spPr/>
      <dgm:t>
        <a:bodyPr/>
        <a:lstStyle/>
        <a:p>
          <a:endParaRPr lang="pl-PL"/>
        </a:p>
      </dgm:t>
    </dgm:pt>
    <dgm:pt modelId="{E0AAF759-574F-4021-A619-78878FD6935F}" type="sibTrans" cxnId="{01F850E7-7F1B-4A1C-BC86-68CA74B52B71}">
      <dgm:prSet/>
      <dgm:spPr/>
      <dgm:t>
        <a:bodyPr/>
        <a:lstStyle/>
        <a:p>
          <a:endParaRPr lang="pl-PL"/>
        </a:p>
      </dgm:t>
    </dgm:pt>
    <dgm:pt modelId="{2B40F059-C2D6-41F4-A270-5788D8D1DB64}" type="pres">
      <dgm:prSet presAssocID="{756ABA4A-B045-41B1-A68A-8B75D4E04FBE}" presName="Name0" presStyleCnt="0">
        <dgm:presLayoutVars>
          <dgm:dir/>
          <dgm:animLvl val="lvl"/>
          <dgm:resizeHandles/>
        </dgm:presLayoutVars>
      </dgm:prSet>
      <dgm:spPr/>
      <dgm:t>
        <a:bodyPr/>
        <a:lstStyle/>
        <a:p>
          <a:endParaRPr lang="pl-PL"/>
        </a:p>
      </dgm:t>
    </dgm:pt>
    <dgm:pt modelId="{0710DD8A-F9B8-48C9-9C56-C6E52E83FDC3}" type="pres">
      <dgm:prSet presAssocID="{59F0E132-DFCF-41C4-9644-C13A4E2CB093}" presName="linNode" presStyleCnt="0"/>
      <dgm:spPr/>
    </dgm:pt>
    <dgm:pt modelId="{FFEBE4B1-322E-45F7-B82D-3C50894E3D88}" type="pres">
      <dgm:prSet presAssocID="{59F0E132-DFCF-41C4-9644-C13A4E2CB093}" presName="parentShp" presStyleLbl="node1" presStyleIdx="0" presStyleCnt="1" custScaleX="44425" custLinFactNeighborX="-19792">
        <dgm:presLayoutVars>
          <dgm:bulletEnabled val="1"/>
        </dgm:presLayoutVars>
      </dgm:prSet>
      <dgm:spPr/>
      <dgm:t>
        <a:bodyPr/>
        <a:lstStyle/>
        <a:p>
          <a:endParaRPr lang="pl-PL"/>
        </a:p>
      </dgm:t>
    </dgm:pt>
    <dgm:pt modelId="{1CD95F5B-898B-439A-94DB-BD9CE5F00A05}" type="pres">
      <dgm:prSet presAssocID="{59F0E132-DFCF-41C4-9644-C13A4E2CB093}" presName="childShp" presStyleLbl="bgAccFollowNode1" presStyleIdx="0" presStyleCnt="1" custLinFactNeighborX="-27479">
        <dgm:presLayoutVars>
          <dgm:bulletEnabled val="1"/>
        </dgm:presLayoutVars>
      </dgm:prSet>
      <dgm:spPr/>
      <dgm:t>
        <a:bodyPr/>
        <a:lstStyle/>
        <a:p>
          <a:endParaRPr lang="pl-PL"/>
        </a:p>
      </dgm:t>
    </dgm:pt>
  </dgm:ptLst>
  <dgm:cxnLst>
    <dgm:cxn modelId="{4D27C902-FCDF-4BEC-838F-74A91B99097F}" type="presOf" srcId="{620A79DE-2B86-493B-8A7F-2D12F1D5142B}" destId="{1CD95F5B-898B-439A-94DB-BD9CE5F00A05}" srcOrd="0" destOrd="3" presId="urn:microsoft.com/office/officeart/2005/8/layout/vList6"/>
    <dgm:cxn modelId="{8459DEFC-4265-46E9-90DC-7ED03519E83B}" srcId="{59F0E132-DFCF-41C4-9644-C13A4E2CB093}" destId="{3E20AC3B-C20E-4331-934E-27BF0DA1415E}" srcOrd="0" destOrd="0" parTransId="{1A889BE8-AC5C-4DD1-B44F-D5049DC69C71}" sibTransId="{97E87778-3762-44FD-B49F-87F31AF5C115}"/>
    <dgm:cxn modelId="{A213F717-074B-4D20-8381-EE1C6424D37B}" type="presOf" srcId="{59F0E132-DFCF-41C4-9644-C13A4E2CB093}" destId="{FFEBE4B1-322E-45F7-B82D-3C50894E3D88}" srcOrd="0" destOrd="0" presId="urn:microsoft.com/office/officeart/2005/8/layout/vList6"/>
    <dgm:cxn modelId="{E38AC693-E621-4050-BFE5-8FB0675EC3B6}" type="presOf" srcId="{CB2B6FD0-9F8B-419B-87CF-2FD89DA1A1A6}" destId="{1CD95F5B-898B-439A-94DB-BD9CE5F00A05}" srcOrd="0" destOrd="5" presId="urn:microsoft.com/office/officeart/2005/8/layout/vList6"/>
    <dgm:cxn modelId="{C5DE71FE-0949-4640-B564-DFF372E2681F}" type="presOf" srcId="{3E20AC3B-C20E-4331-934E-27BF0DA1415E}" destId="{1CD95F5B-898B-439A-94DB-BD9CE5F00A05}" srcOrd="0" destOrd="0" presId="urn:microsoft.com/office/officeart/2005/8/layout/vList6"/>
    <dgm:cxn modelId="{7C60FCC2-4801-411D-A564-67C424515C99}" type="presOf" srcId="{756ABA4A-B045-41B1-A68A-8B75D4E04FBE}" destId="{2B40F059-C2D6-41F4-A270-5788D8D1DB64}" srcOrd="0" destOrd="0" presId="urn:microsoft.com/office/officeart/2005/8/layout/vList6"/>
    <dgm:cxn modelId="{64BE3058-1FCC-4C4D-82F2-553D425305CA}" type="presOf" srcId="{16F93BC4-6264-4DE3-A566-5F8CB34BCB9B}" destId="{1CD95F5B-898B-439A-94DB-BD9CE5F00A05}" srcOrd="0" destOrd="4" presId="urn:microsoft.com/office/officeart/2005/8/layout/vList6"/>
    <dgm:cxn modelId="{0EA7492C-067D-4C9F-A752-8DFFAE9FD14C}" srcId="{59F0E132-DFCF-41C4-9644-C13A4E2CB093}" destId="{506D6D66-A379-4CFD-B371-C47314ACB5E9}" srcOrd="1" destOrd="0" parTransId="{C5170F41-2E1D-4264-85F4-1C0D94478CE3}" sibTransId="{DF4E51F6-8F17-4EF2-9A66-0CDE964E5C3D}"/>
    <dgm:cxn modelId="{3372B131-F5E9-44CD-9B42-44976656740D}" type="presOf" srcId="{F64B1916-8530-46AB-9C1E-7039B7556F33}" destId="{1CD95F5B-898B-439A-94DB-BD9CE5F00A05}" srcOrd="0" destOrd="2" presId="urn:microsoft.com/office/officeart/2005/8/layout/vList6"/>
    <dgm:cxn modelId="{01F850E7-7F1B-4A1C-BC86-68CA74B52B71}" srcId="{59F0E132-DFCF-41C4-9644-C13A4E2CB093}" destId="{16F93BC4-6264-4DE3-A566-5F8CB34BCB9B}" srcOrd="4" destOrd="0" parTransId="{7E1F09A2-6066-46A2-A97B-3D4166F4276E}" sibTransId="{E0AAF759-574F-4021-A619-78878FD6935F}"/>
    <dgm:cxn modelId="{4B401AD2-1157-47A2-836B-CB7862AD2EB9}" srcId="{59F0E132-DFCF-41C4-9644-C13A4E2CB093}" destId="{F64B1916-8530-46AB-9C1E-7039B7556F33}" srcOrd="2" destOrd="0" parTransId="{BD3ED9EE-0304-4D0D-9C72-37084495B7BA}" sibTransId="{F660A301-9ED3-4597-B3AA-97C1B6594377}"/>
    <dgm:cxn modelId="{060376B7-E82A-4090-B0B0-3DD97F87DAAB}" type="presOf" srcId="{506D6D66-A379-4CFD-B371-C47314ACB5E9}" destId="{1CD95F5B-898B-439A-94DB-BD9CE5F00A05}" srcOrd="0" destOrd="1" presId="urn:microsoft.com/office/officeart/2005/8/layout/vList6"/>
    <dgm:cxn modelId="{11D69354-97DF-45C0-BEB4-3B78115E7E61}" srcId="{59F0E132-DFCF-41C4-9644-C13A4E2CB093}" destId="{CB2B6FD0-9F8B-419B-87CF-2FD89DA1A1A6}" srcOrd="5" destOrd="0" parTransId="{D720ADC9-FE13-4393-9BCE-284CA9042798}" sibTransId="{CE002C95-2D48-401B-8423-57AD144D0B73}"/>
    <dgm:cxn modelId="{CD632906-621F-42D0-9B79-F5B8C6CF4E78}" srcId="{756ABA4A-B045-41B1-A68A-8B75D4E04FBE}" destId="{59F0E132-DFCF-41C4-9644-C13A4E2CB093}" srcOrd="0" destOrd="0" parTransId="{F950D77A-E9B7-407B-A533-E1E7F4B3F4BC}" sibTransId="{CE77EDAF-CE56-4BBE-912E-E13A5471EBDB}"/>
    <dgm:cxn modelId="{7388C93A-C2C4-49DA-AB5F-16C6E81154DA}" srcId="{59F0E132-DFCF-41C4-9644-C13A4E2CB093}" destId="{620A79DE-2B86-493B-8A7F-2D12F1D5142B}" srcOrd="3" destOrd="0" parTransId="{BAB68FA1-1BFF-4F0A-96B0-AFD64F72A253}" sibTransId="{7CB3E896-1CF8-43BD-B8C9-0FBCB425E011}"/>
    <dgm:cxn modelId="{E0F42795-4128-4EE6-A274-336AC38F9789}" type="presParOf" srcId="{2B40F059-C2D6-41F4-A270-5788D8D1DB64}" destId="{0710DD8A-F9B8-48C9-9C56-C6E52E83FDC3}" srcOrd="0" destOrd="0" presId="urn:microsoft.com/office/officeart/2005/8/layout/vList6"/>
    <dgm:cxn modelId="{D03B9EFB-679C-4D07-BC3F-9E80EA4E9AF9}" type="presParOf" srcId="{0710DD8A-F9B8-48C9-9C56-C6E52E83FDC3}" destId="{FFEBE4B1-322E-45F7-B82D-3C50894E3D88}" srcOrd="0" destOrd="0" presId="urn:microsoft.com/office/officeart/2005/8/layout/vList6"/>
    <dgm:cxn modelId="{79D9A8A8-A050-4734-9890-01E49D74CBA1}" type="presParOf" srcId="{0710DD8A-F9B8-48C9-9C56-C6E52E83FDC3}" destId="{1CD95F5B-898B-439A-94DB-BD9CE5F00A05}"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56ABA4A-B045-41B1-A68A-8B75D4E04FBE}"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pl-PL"/>
        </a:p>
      </dgm:t>
    </dgm:pt>
    <dgm:pt modelId="{67B8E704-EF61-4572-A3EC-236AA449F3A0}">
      <dgm:prSet/>
      <dgm:spPr/>
      <dgm:t>
        <a:bodyPr/>
        <a:lstStyle/>
        <a:p>
          <a:r>
            <a:rPr lang="pl-PL" dirty="0" smtClean="0"/>
            <a:t>SFERA DZIAŁANIOWA</a:t>
          </a:r>
          <a:endParaRPr lang="pl-PL" dirty="0"/>
        </a:p>
      </dgm:t>
    </dgm:pt>
    <dgm:pt modelId="{0B61E2DE-1B70-48E2-8991-7A94BD6E2313}" type="parTrans" cxnId="{C630344C-8F44-4F21-A097-68B7E69F3837}">
      <dgm:prSet/>
      <dgm:spPr/>
      <dgm:t>
        <a:bodyPr/>
        <a:lstStyle/>
        <a:p>
          <a:endParaRPr lang="pl-PL"/>
        </a:p>
      </dgm:t>
    </dgm:pt>
    <dgm:pt modelId="{22A7C869-C8F7-4CB8-902B-90B997E88D50}" type="sibTrans" cxnId="{C630344C-8F44-4F21-A097-68B7E69F3837}">
      <dgm:prSet/>
      <dgm:spPr/>
      <dgm:t>
        <a:bodyPr/>
        <a:lstStyle/>
        <a:p>
          <a:endParaRPr lang="pl-PL"/>
        </a:p>
      </dgm:t>
    </dgm:pt>
    <dgm:pt modelId="{1096FE1C-B9B5-404B-803E-67B50252A360}">
      <dgm:prSet custT="1"/>
      <dgm:spPr/>
      <dgm:t>
        <a:bodyPr/>
        <a:lstStyle/>
        <a:p>
          <a:r>
            <a:rPr lang="pl-PL" sz="1800" dirty="0" smtClean="0"/>
            <a:t>Relacje społeczne ograniczone do świata wirtualnego.</a:t>
          </a:r>
          <a:endParaRPr lang="pl-PL" sz="1800" dirty="0"/>
        </a:p>
      </dgm:t>
    </dgm:pt>
    <dgm:pt modelId="{1765DE56-0F25-4AC4-A0EB-6E45EE911E78}" type="parTrans" cxnId="{FFE6A0A4-F6D9-4DE4-A171-0C6CB150C40A}">
      <dgm:prSet/>
      <dgm:spPr/>
      <dgm:t>
        <a:bodyPr/>
        <a:lstStyle/>
        <a:p>
          <a:endParaRPr lang="pl-PL"/>
        </a:p>
      </dgm:t>
    </dgm:pt>
    <dgm:pt modelId="{3CC480D4-9179-43D3-8721-BAEEBB3D704D}" type="sibTrans" cxnId="{FFE6A0A4-F6D9-4DE4-A171-0C6CB150C40A}">
      <dgm:prSet/>
      <dgm:spPr/>
      <dgm:t>
        <a:bodyPr/>
        <a:lstStyle/>
        <a:p>
          <a:endParaRPr lang="pl-PL"/>
        </a:p>
      </dgm:t>
    </dgm:pt>
    <dgm:pt modelId="{37ED62C8-DFA8-46A4-A418-5621898400F6}">
      <dgm:prSet custT="1"/>
      <dgm:spPr/>
      <dgm:t>
        <a:bodyPr/>
        <a:lstStyle/>
        <a:p>
          <a:r>
            <a:rPr lang="pl-PL" sz="1800" dirty="0" smtClean="0"/>
            <a:t>Cyberprzemoc – często forma </a:t>
          </a:r>
          <a:r>
            <a:rPr lang="pl-PL" sz="1800" dirty="0" err="1" smtClean="0"/>
            <a:t>mobbingu</a:t>
          </a:r>
          <a:r>
            <a:rPr lang="pl-PL" sz="1800" dirty="0" smtClean="0"/>
            <a:t> szkolnego.</a:t>
          </a:r>
          <a:endParaRPr lang="pl-PL" sz="1800" dirty="0"/>
        </a:p>
      </dgm:t>
    </dgm:pt>
    <dgm:pt modelId="{FC243C50-1988-411F-AA5A-07664D5060AC}" type="parTrans" cxnId="{CE4B3741-8ED5-4AC2-A89D-97D98CEAC8CB}">
      <dgm:prSet/>
      <dgm:spPr/>
      <dgm:t>
        <a:bodyPr/>
        <a:lstStyle/>
        <a:p>
          <a:endParaRPr lang="pl-PL"/>
        </a:p>
      </dgm:t>
    </dgm:pt>
    <dgm:pt modelId="{86105A0F-C7C1-4A96-A35F-AA9070A06CD6}" type="sibTrans" cxnId="{CE4B3741-8ED5-4AC2-A89D-97D98CEAC8CB}">
      <dgm:prSet/>
      <dgm:spPr/>
      <dgm:t>
        <a:bodyPr/>
        <a:lstStyle/>
        <a:p>
          <a:endParaRPr lang="pl-PL"/>
        </a:p>
      </dgm:t>
    </dgm:pt>
    <dgm:pt modelId="{8E32CEC6-94EF-4A6D-9A45-8241031F1B9C}">
      <dgm:prSet custT="1"/>
      <dgm:spPr/>
      <dgm:t>
        <a:bodyPr/>
        <a:lstStyle/>
        <a:p>
          <a:r>
            <a:rPr lang="pl-PL" sz="1800" dirty="0" smtClean="0"/>
            <a:t>Netoholizm.</a:t>
          </a:r>
          <a:endParaRPr lang="pl-PL" sz="1800" dirty="0"/>
        </a:p>
      </dgm:t>
    </dgm:pt>
    <dgm:pt modelId="{4279C95D-3811-438B-AA44-E31271C845DB}" type="parTrans" cxnId="{D121B342-739A-4467-B317-70E90D6F233B}">
      <dgm:prSet/>
      <dgm:spPr/>
      <dgm:t>
        <a:bodyPr/>
        <a:lstStyle/>
        <a:p>
          <a:endParaRPr lang="pl-PL"/>
        </a:p>
      </dgm:t>
    </dgm:pt>
    <dgm:pt modelId="{83D2938C-C973-4468-A9C1-AEDC8DEA964F}" type="sibTrans" cxnId="{D121B342-739A-4467-B317-70E90D6F233B}">
      <dgm:prSet/>
      <dgm:spPr/>
      <dgm:t>
        <a:bodyPr/>
        <a:lstStyle/>
        <a:p>
          <a:endParaRPr lang="pl-PL"/>
        </a:p>
      </dgm:t>
    </dgm:pt>
    <dgm:pt modelId="{CE6662C5-F047-439E-9EDA-9A62A186B736}">
      <dgm:prSet custT="1"/>
      <dgm:spPr/>
      <dgm:t>
        <a:bodyPr/>
        <a:lstStyle/>
        <a:p>
          <a:r>
            <a:rPr lang="pl-PL" sz="1800" dirty="0" smtClean="0"/>
            <a:t>Bezmyślne spędzanie wolnego czasu, rozleniwianie odbiorców.</a:t>
          </a:r>
          <a:endParaRPr lang="pl-PL" sz="1800" dirty="0"/>
        </a:p>
      </dgm:t>
    </dgm:pt>
    <dgm:pt modelId="{1596CAB7-6111-4381-9D55-93EE14E451D1}" type="parTrans" cxnId="{6E1CFD8C-7493-4CFE-AA62-2F7A6A1A8386}">
      <dgm:prSet/>
      <dgm:spPr/>
      <dgm:t>
        <a:bodyPr/>
        <a:lstStyle/>
        <a:p>
          <a:endParaRPr lang="pl-PL"/>
        </a:p>
      </dgm:t>
    </dgm:pt>
    <dgm:pt modelId="{9ACC8C3F-268D-493C-BC4A-B0410845DBED}" type="sibTrans" cxnId="{6E1CFD8C-7493-4CFE-AA62-2F7A6A1A8386}">
      <dgm:prSet/>
      <dgm:spPr/>
      <dgm:t>
        <a:bodyPr/>
        <a:lstStyle/>
        <a:p>
          <a:endParaRPr lang="pl-PL"/>
        </a:p>
      </dgm:t>
    </dgm:pt>
    <dgm:pt modelId="{CA2463E0-C22D-48F8-8C06-0206F992BA0B}">
      <dgm:prSet custT="1"/>
      <dgm:spPr/>
      <dgm:t>
        <a:bodyPr/>
        <a:lstStyle/>
        <a:p>
          <a:r>
            <a:rPr lang="pl-PL" sz="1800" dirty="0" smtClean="0"/>
            <a:t>Utrwalanie i wiara w konsumpcyjny styl życia w wyniku prymatu w treściach wartości materialnych, zawężenie pojęcia sukcesu głównie do sfery zamożności, rozrywki.</a:t>
          </a:r>
          <a:endParaRPr lang="pl-PL" sz="1800" dirty="0"/>
        </a:p>
      </dgm:t>
    </dgm:pt>
    <dgm:pt modelId="{2044CE5F-602D-42D7-B250-3DD27336A388}" type="parTrans" cxnId="{213BA8B3-4779-40E5-90EB-2B1CC841BC37}">
      <dgm:prSet/>
      <dgm:spPr/>
      <dgm:t>
        <a:bodyPr/>
        <a:lstStyle/>
        <a:p>
          <a:endParaRPr lang="pl-PL"/>
        </a:p>
      </dgm:t>
    </dgm:pt>
    <dgm:pt modelId="{E58C75DB-2F78-4D05-A577-6FCCC2CB51D8}" type="sibTrans" cxnId="{213BA8B3-4779-40E5-90EB-2B1CC841BC37}">
      <dgm:prSet/>
      <dgm:spPr/>
      <dgm:t>
        <a:bodyPr/>
        <a:lstStyle/>
        <a:p>
          <a:endParaRPr lang="pl-PL"/>
        </a:p>
      </dgm:t>
    </dgm:pt>
    <dgm:pt modelId="{B6009A9B-DAAD-4703-842D-57B4F4B408A5}">
      <dgm:prSet custT="1"/>
      <dgm:spPr/>
      <dgm:t>
        <a:bodyPr/>
        <a:lstStyle/>
        <a:p>
          <a:r>
            <a:rPr lang="pl-PL" sz="1800" dirty="0" smtClean="0"/>
            <a:t>Wartością szczególnie cenioną przez pokolenie cyfrowych tubylców jest wolność i swoboda wyboru.</a:t>
          </a:r>
          <a:endParaRPr lang="pl-PL" sz="1800" dirty="0"/>
        </a:p>
      </dgm:t>
    </dgm:pt>
    <dgm:pt modelId="{3626D932-C761-4C11-9032-61BAFC52DBCB}" type="parTrans" cxnId="{62EC9BBB-1455-4504-846A-E12B3D28EC88}">
      <dgm:prSet/>
      <dgm:spPr/>
      <dgm:t>
        <a:bodyPr/>
        <a:lstStyle/>
        <a:p>
          <a:endParaRPr lang="pl-PL"/>
        </a:p>
      </dgm:t>
    </dgm:pt>
    <dgm:pt modelId="{BE9151A2-6151-4218-A00C-5C77A1FB4A6F}" type="sibTrans" cxnId="{62EC9BBB-1455-4504-846A-E12B3D28EC88}">
      <dgm:prSet/>
      <dgm:spPr/>
      <dgm:t>
        <a:bodyPr/>
        <a:lstStyle/>
        <a:p>
          <a:endParaRPr lang="pl-PL"/>
        </a:p>
      </dgm:t>
    </dgm:pt>
    <dgm:pt modelId="{577F1FE2-5904-40FA-A335-E48C5F5DF943}">
      <dgm:prSet custT="1"/>
      <dgm:spPr/>
      <dgm:t>
        <a:bodyPr/>
        <a:lstStyle/>
        <a:p>
          <a:r>
            <a:rPr lang="pl-PL" sz="1800" dirty="0" smtClean="0"/>
            <a:t>Pokolenie sieci upaja się wolnością!!!</a:t>
          </a:r>
          <a:endParaRPr lang="pl-PL" sz="1800" dirty="0"/>
        </a:p>
      </dgm:t>
    </dgm:pt>
    <dgm:pt modelId="{05AB705E-3EEA-4952-B9AC-E08BB7DA926A}" type="parTrans" cxnId="{5A74E6DF-15EE-41B1-9A4F-FCFE30FD1379}">
      <dgm:prSet/>
      <dgm:spPr/>
      <dgm:t>
        <a:bodyPr/>
        <a:lstStyle/>
        <a:p>
          <a:endParaRPr lang="pl-PL"/>
        </a:p>
      </dgm:t>
    </dgm:pt>
    <dgm:pt modelId="{B90AFFD4-A398-424F-A10D-98EB2421BB83}" type="sibTrans" cxnId="{5A74E6DF-15EE-41B1-9A4F-FCFE30FD1379}">
      <dgm:prSet/>
      <dgm:spPr/>
      <dgm:t>
        <a:bodyPr/>
        <a:lstStyle/>
        <a:p>
          <a:endParaRPr lang="pl-PL"/>
        </a:p>
      </dgm:t>
    </dgm:pt>
    <dgm:pt modelId="{322D38BB-D04C-455B-B21A-A58EC6B66DBC}">
      <dgm:prSet custT="1"/>
      <dgm:spPr/>
      <dgm:t>
        <a:bodyPr/>
        <a:lstStyle/>
        <a:p>
          <a:r>
            <a:rPr lang="pl-PL" sz="1800" dirty="0" smtClean="0"/>
            <a:t>ZESPÓŁ DEMOTYWACYJNY! </a:t>
          </a:r>
          <a:endParaRPr lang="pl-PL" sz="1800" dirty="0"/>
        </a:p>
      </dgm:t>
    </dgm:pt>
    <dgm:pt modelId="{E46106E2-148C-4BDF-9D8D-6F33DB212A89}" type="parTrans" cxnId="{743C0039-F0A5-4F42-AFF7-1AD93D2CC312}">
      <dgm:prSet/>
      <dgm:spPr/>
    </dgm:pt>
    <dgm:pt modelId="{8F12679A-8F46-4546-B1DC-0F54543B9C39}" type="sibTrans" cxnId="{743C0039-F0A5-4F42-AFF7-1AD93D2CC312}">
      <dgm:prSet/>
      <dgm:spPr/>
    </dgm:pt>
    <dgm:pt modelId="{2B40F059-C2D6-41F4-A270-5788D8D1DB64}" type="pres">
      <dgm:prSet presAssocID="{756ABA4A-B045-41B1-A68A-8B75D4E04FBE}" presName="Name0" presStyleCnt="0">
        <dgm:presLayoutVars>
          <dgm:dir/>
          <dgm:animLvl val="lvl"/>
          <dgm:resizeHandles/>
        </dgm:presLayoutVars>
      </dgm:prSet>
      <dgm:spPr/>
      <dgm:t>
        <a:bodyPr/>
        <a:lstStyle/>
        <a:p>
          <a:endParaRPr lang="pl-PL"/>
        </a:p>
      </dgm:t>
    </dgm:pt>
    <dgm:pt modelId="{35A746AA-F3D1-443B-AB8A-981E76E69355}" type="pres">
      <dgm:prSet presAssocID="{67B8E704-EF61-4572-A3EC-236AA449F3A0}" presName="linNode" presStyleCnt="0"/>
      <dgm:spPr/>
    </dgm:pt>
    <dgm:pt modelId="{F4438071-62EB-4945-A0E0-D10BC9BA5ED9}" type="pres">
      <dgm:prSet presAssocID="{67B8E704-EF61-4572-A3EC-236AA449F3A0}" presName="parentShp" presStyleLbl="node1" presStyleIdx="0" presStyleCnt="1" custScaleX="42708" custScaleY="100000" custLinFactNeighborX="-20486" custLinFactNeighborY="-1482">
        <dgm:presLayoutVars>
          <dgm:bulletEnabled val="1"/>
        </dgm:presLayoutVars>
      </dgm:prSet>
      <dgm:spPr/>
      <dgm:t>
        <a:bodyPr/>
        <a:lstStyle/>
        <a:p>
          <a:endParaRPr lang="pl-PL"/>
        </a:p>
      </dgm:t>
    </dgm:pt>
    <dgm:pt modelId="{5FAD76C6-10CD-461C-8C62-BD284F246FAD}" type="pres">
      <dgm:prSet presAssocID="{67B8E704-EF61-4572-A3EC-236AA449F3A0}" presName="childShp" presStyleLbl="bgAccFollowNode1" presStyleIdx="0" presStyleCnt="1" custLinFactNeighborX="-29244" custLinFactNeighborY="1556">
        <dgm:presLayoutVars>
          <dgm:bulletEnabled val="1"/>
        </dgm:presLayoutVars>
      </dgm:prSet>
      <dgm:spPr/>
      <dgm:t>
        <a:bodyPr/>
        <a:lstStyle/>
        <a:p>
          <a:endParaRPr lang="pl-PL"/>
        </a:p>
      </dgm:t>
    </dgm:pt>
  </dgm:ptLst>
  <dgm:cxnLst>
    <dgm:cxn modelId="{2F8F97C5-5D99-4275-A316-083193879A79}" type="presOf" srcId="{B6009A9B-DAAD-4703-842D-57B4F4B408A5}" destId="{5FAD76C6-10CD-461C-8C62-BD284F246FAD}" srcOrd="0" destOrd="5" presId="urn:microsoft.com/office/officeart/2005/8/layout/vList6"/>
    <dgm:cxn modelId="{8A70C7F4-F153-48C7-8892-FAF949F7CDE2}" type="presOf" srcId="{1096FE1C-B9B5-404B-803E-67B50252A360}" destId="{5FAD76C6-10CD-461C-8C62-BD284F246FAD}" srcOrd="0" destOrd="0" presId="urn:microsoft.com/office/officeart/2005/8/layout/vList6"/>
    <dgm:cxn modelId="{F13F7F84-EB62-41C2-AA2D-46958F5D2346}" type="presOf" srcId="{CA2463E0-C22D-48F8-8C06-0206F992BA0B}" destId="{5FAD76C6-10CD-461C-8C62-BD284F246FAD}" srcOrd="0" destOrd="4" presId="urn:microsoft.com/office/officeart/2005/8/layout/vList6"/>
    <dgm:cxn modelId="{E0E36263-036A-4DEC-A42A-5415F8A118CA}" type="presOf" srcId="{577F1FE2-5904-40FA-A335-E48C5F5DF943}" destId="{5FAD76C6-10CD-461C-8C62-BD284F246FAD}" srcOrd="0" destOrd="6" presId="urn:microsoft.com/office/officeart/2005/8/layout/vList6"/>
    <dgm:cxn modelId="{FFE6A0A4-F6D9-4DE4-A171-0C6CB150C40A}" srcId="{67B8E704-EF61-4572-A3EC-236AA449F3A0}" destId="{1096FE1C-B9B5-404B-803E-67B50252A360}" srcOrd="0" destOrd="0" parTransId="{1765DE56-0F25-4AC4-A0EB-6E45EE911E78}" sibTransId="{3CC480D4-9179-43D3-8721-BAEEBB3D704D}"/>
    <dgm:cxn modelId="{B7E556AF-CB6E-4A97-82CB-ABC184392B42}" type="presOf" srcId="{67B8E704-EF61-4572-A3EC-236AA449F3A0}" destId="{F4438071-62EB-4945-A0E0-D10BC9BA5ED9}" srcOrd="0" destOrd="0" presId="urn:microsoft.com/office/officeart/2005/8/layout/vList6"/>
    <dgm:cxn modelId="{743C0039-F0A5-4F42-AFF7-1AD93D2CC312}" srcId="{67B8E704-EF61-4572-A3EC-236AA449F3A0}" destId="{322D38BB-D04C-455B-B21A-A58EC6B66DBC}" srcOrd="7" destOrd="0" parTransId="{E46106E2-148C-4BDF-9D8D-6F33DB212A89}" sibTransId="{8F12679A-8F46-4546-B1DC-0F54543B9C39}"/>
    <dgm:cxn modelId="{639F23C6-FA78-4366-A18C-72A0C476EF17}" type="presOf" srcId="{37ED62C8-DFA8-46A4-A418-5621898400F6}" destId="{5FAD76C6-10CD-461C-8C62-BD284F246FAD}" srcOrd="0" destOrd="1" presId="urn:microsoft.com/office/officeart/2005/8/layout/vList6"/>
    <dgm:cxn modelId="{D121B342-739A-4467-B317-70E90D6F233B}" srcId="{67B8E704-EF61-4572-A3EC-236AA449F3A0}" destId="{8E32CEC6-94EF-4A6D-9A45-8241031F1B9C}" srcOrd="2" destOrd="0" parTransId="{4279C95D-3811-438B-AA44-E31271C845DB}" sibTransId="{83D2938C-C973-4468-A9C1-AEDC8DEA964F}"/>
    <dgm:cxn modelId="{5A74E6DF-15EE-41B1-9A4F-FCFE30FD1379}" srcId="{67B8E704-EF61-4572-A3EC-236AA449F3A0}" destId="{577F1FE2-5904-40FA-A335-E48C5F5DF943}" srcOrd="6" destOrd="0" parTransId="{05AB705E-3EEA-4952-B9AC-E08BB7DA926A}" sibTransId="{B90AFFD4-A398-424F-A10D-98EB2421BB83}"/>
    <dgm:cxn modelId="{CE4B3741-8ED5-4AC2-A89D-97D98CEAC8CB}" srcId="{67B8E704-EF61-4572-A3EC-236AA449F3A0}" destId="{37ED62C8-DFA8-46A4-A418-5621898400F6}" srcOrd="1" destOrd="0" parTransId="{FC243C50-1988-411F-AA5A-07664D5060AC}" sibTransId="{86105A0F-C7C1-4A96-A35F-AA9070A06CD6}"/>
    <dgm:cxn modelId="{D90C1CDE-9482-4A7C-98F4-7FA4E4C5D96A}" type="presOf" srcId="{CE6662C5-F047-439E-9EDA-9A62A186B736}" destId="{5FAD76C6-10CD-461C-8C62-BD284F246FAD}" srcOrd="0" destOrd="3" presId="urn:microsoft.com/office/officeart/2005/8/layout/vList6"/>
    <dgm:cxn modelId="{6E1CFD8C-7493-4CFE-AA62-2F7A6A1A8386}" srcId="{67B8E704-EF61-4572-A3EC-236AA449F3A0}" destId="{CE6662C5-F047-439E-9EDA-9A62A186B736}" srcOrd="3" destOrd="0" parTransId="{1596CAB7-6111-4381-9D55-93EE14E451D1}" sibTransId="{9ACC8C3F-268D-493C-BC4A-B0410845DBED}"/>
    <dgm:cxn modelId="{213BA8B3-4779-40E5-90EB-2B1CC841BC37}" srcId="{67B8E704-EF61-4572-A3EC-236AA449F3A0}" destId="{CA2463E0-C22D-48F8-8C06-0206F992BA0B}" srcOrd="4" destOrd="0" parTransId="{2044CE5F-602D-42D7-B250-3DD27336A388}" sibTransId="{E58C75DB-2F78-4D05-A577-6FCCC2CB51D8}"/>
    <dgm:cxn modelId="{1670ADEA-DB99-4E06-B6E5-8E66F7C72E2D}" type="presOf" srcId="{8E32CEC6-94EF-4A6D-9A45-8241031F1B9C}" destId="{5FAD76C6-10CD-461C-8C62-BD284F246FAD}" srcOrd="0" destOrd="2" presId="urn:microsoft.com/office/officeart/2005/8/layout/vList6"/>
    <dgm:cxn modelId="{62EC9BBB-1455-4504-846A-E12B3D28EC88}" srcId="{67B8E704-EF61-4572-A3EC-236AA449F3A0}" destId="{B6009A9B-DAAD-4703-842D-57B4F4B408A5}" srcOrd="5" destOrd="0" parTransId="{3626D932-C761-4C11-9032-61BAFC52DBCB}" sibTransId="{BE9151A2-6151-4218-A00C-5C77A1FB4A6F}"/>
    <dgm:cxn modelId="{459EDB08-4669-400D-8559-6D0F72A3D507}" type="presOf" srcId="{322D38BB-D04C-455B-B21A-A58EC6B66DBC}" destId="{5FAD76C6-10CD-461C-8C62-BD284F246FAD}" srcOrd="0" destOrd="7" presId="urn:microsoft.com/office/officeart/2005/8/layout/vList6"/>
    <dgm:cxn modelId="{C630344C-8F44-4F21-A097-68B7E69F3837}" srcId="{756ABA4A-B045-41B1-A68A-8B75D4E04FBE}" destId="{67B8E704-EF61-4572-A3EC-236AA449F3A0}" srcOrd="0" destOrd="0" parTransId="{0B61E2DE-1B70-48E2-8991-7A94BD6E2313}" sibTransId="{22A7C869-C8F7-4CB8-902B-90B997E88D50}"/>
    <dgm:cxn modelId="{7B18A3B5-0BE1-4328-BEAB-8E323A3EB69F}" type="presOf" srcId="{756ABA4A-B045-41B1-A68A-8B75D4E04FBE}" destId="{2B40F059-C2D6-41F4-A270-5788D8D1DB64}" srcOrd="0" destOrd="0" presId="urn:microsoft.com/office/officeart/2005/8/layout/vList6"/>
    <dgm:cxn modelId="{923A45DA-62E4-450F-9DEF-EC4C22F213E5}" type="presParOf" srcId="{2B40F059-C2D6-41F4-A270-5788D8D1DB64}" destId="{35A746AA-F3D1-443B-AB8A-981E76E69355}" srcOrd="0" destOrd="0" presId="urn:microsoft.com/office/officeart/2005/8/layout/vList6"/>
    <dgm:cxn modelId="{E9003402-D638-4E11-8D19-CC234170C493}" type="presParOf" srcId="{35A746AA-F3D1-443B-AB8A-981E76E69355}" destId="{F4438071-62EB-4945-A0E0-D10BC9BA5ED9}" srcOrd="0" destOrd="0" presId="urn:microsoft.com/office/officeart/2005/8/layout/vList6"/>
    <dgm:cxn modelId="{E47BD75E-67B6-42C0-BBC3-F9F32FCC11A2}" type="presParOf" srcId="{35A746AA-F3D1-443B-AB8A-981E76E69355}" destId="{5FAD76C6-10CD-461C-8C62-BD284F246FAD}"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AAEA1319-CE04-4106-9B15-2DD50986C43D}"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pl-PL"/>
        </a:p>
      </dgm:t>
    </dgm:pt>
    <dgm:pt modelId="{E73742BE-40CE-4119-AE55-092ACE83ABBD}">
      <dgm:prSet phldrT="[Tekst]" custT="1"/>
      <dgm:spPr/>
      <dgm:t>
        <a:bodyPr/>
        <a:lstStyle/>
        <a:p>
          <a:r>
            <a:rPr lang="pl-PL" sz="2000" b="1" dirty="0" smtClean="0"/>
            <a:t>Zdrowie fizyczne</a:t>
          </a:r>
          <a:endParaRPr lang="pl-PL" sz="2000" b="1" dirty="0"/>
        </a:p>
      </dgm:t>
    </dgm:pt>
    <dgm:pt modelId="{F4FE27AA-3B12-46AC-A18D-02E1FCBDDB3D}" type="parTrans" cxnId="{753B29D9-2A9F-4C3B-A5F0-5DA9462CDB60}">
      <dgm:prSet/>
      <dgm:spPr/>
      <dgm:t>
        <a:bodyPr/>
        <a:lstStyle/>
        <a:p>
          <a:endParaRPr lang="pl-PL"/>
        </a:p>
      </dgm:t>
    </dgm:pt>
    <dgm:pt modelId="{A361BDA6-3483-4A49-8310-4F664AC3FB07}" type="sibTrans" cxnId="{753B29D9-2A9F-4C3B-A5F0-5DA9462CDB60}">
      <dgm:prSet/>
      <dgm:spPr/>
      <dgm:t>
        <a:bodyPr/>
        <a:lstStyle/>
        <a:p>
          <a:endParaRPr lang="pl-PL"/>
        </a:p>
      </dgm:t>
    </dgm:pt>
    <dgm:pt modelId="{DAC00A57-A97B-4C08-8F7D-A18F349B2AE9}">
      <dgm:prSet phldrT="[Tekst]"/>
      <dgm:spPr/>
      <dgm:t>
        <a:bodyPr/>
        <a:lstStyle/>
        <a:p>
          <a:r>
            <a:rPr lang="pl-PL" dirty="0" smtClean="0"/>
            <a:t>Dysonans między kultem sprawności  i witalności a coraz powszechniejszymi zachowaniami degradującymi zdrowie (np. uzależnieniami). </a:t>
          </a:r>
          <a:endParaRPr lang="pl-PL" dirty="0"/>
        </a:p>
      </dgm:t>
    </dgm:pt>
    <dgm:pt modelId="{7A4451F8-1502-474C-9ADC-0F531AD5A9ED}" type="parTrans" cxnId="{E1B2F94B-D191-4238-BA4D-5DF0B8558316}">
      <dgm:prSet/>
      <dgm:spPr/>
      <dgm:t>
        <a:bodyPr/>
        <a:lstStyle/>
        <a:p>
          <a:endParaRPr lang="pl-PL"/>
        </a:p>
      </dgm:t>
    </dgm:pt>
    <dgm:pt modelId="{B9507A5C-CF8F-42A6-9D45-4FD745A38A8C}" type="sibTrans" cxnId="{E1B2F94B-D191-4238-BA4D-5DF0B8558316}">
      <dgm:prSet/>
      <dgm:spPr/>
      <dgm:t>
        <a:bodyPr/>
        <a:lstStyle/>
        <a:p>
          <a:endParaRPr lang="pl-PL"/>
        </a:p>
      </dgm:t>
    </dgm:pt>
    <dgm:pt modelId="{DB4A7257-57AD-4B6F-9C18-12BEA392ACFB}">
      <dgm:prSet phldrT="[Tekst]" custT="1"/>
      <dgm:spPr/>
      <dgm:t>
        <a:bodyPr/>
        <a:lstStyle/>
        <a:p>
          <a:r>
            <a:rPr lang="pl-PL" sz="2000" b="1" dirty="0" smtClean="0"/>
            <a:t>Zdrowie psychiczne</a:t>
          </a:r>
          <a:endParaRPr lang="pl-PL" sz="2000" b="1" dirty="0"/>
        </a:p>
      </dgm:t>
    </dgm:pt>
    <dgm:pt modelId="{3043F64E-7BDB-441A-B4FE-C07A71FB6267}" type="parTrans" cxnId="{1FF2BA20-FD1A-498B-8BB0-BA3DC01A7CBD}">
      <dgm:prSet/>
      <dgm:spPr/>
      <dgm:t>
        <a:bodyPr/>
        <a:lstStyle/>
        <a:p>
          <a:endParaRPr lang="pl-PL"/>
        </a:p>
      </dgm:t>
    </dgm:pt>
    <dgm:pt modelId="{F19B71DC-E845-45A0-9E6F-4B6875A14BDE}" type="sibTrans" cxnId="{1FF2BA20-FD1A-498B-8BB0-BA3DC01A7CBD}">
      <dgm:prSet/>
      <dgm:spPr/>
      <dgm:t>
        <a:bodyPr/>
        <a:lstStyle/>
        <a:p>
          <a:endParaRPr lang="pl-PL"/>
        </a:p>
      </dgm:t>
    </dgm:pt>
    <dgm:pt modelId="{637EE036-F17B-43D3-AFDD-3438B1E9610A}">
      <dgm:prSet phldrT="[Tekst]"/>
      <dgm:spPr/>
      <dgm:t>
        <a:bodyPr/>
        <a:lstStyle/>
        <a:p>
          <a:r>
            <a:rPr lang="pl-PL" dirty="0" smtClean="0"/>
            <a:t>Dysonans między kultem sukcesu a niskim poziomem motywacji zadaniowej.</a:t>
          </a:r>
          <a:endParaRPr lang="pl-PL" dirty="0"/>
        </a:p>
      </dgm:t>
    </dgm:pt>
    <dgm:pt modelId="{3BA7DD58-5D79-4238-8B63-4AE8419CA24A}" type="parTrans" cxnId="{9860F9A6-E5AC-4BD8-8A8F-FAFD1E8930E2}">
      <dgm:prSet/>
      <dgm:spPr/>
      <dgm:t>
        <a:bodyPr/>
        <a:lstStyle/>
        <a:p>
          <a:endParaRPr lang="pl-PL"/>
        </a:p>
      </dgm:t>
    </dgm:pt>
    <dgm:pt modelId="{F8FF3E49-5442-41DF-8E43-18C0D1B56CDE}" type="sibTrans" cxnId="{9860F9A6-E5AC-4BD8-8A8F-FAFD1E8930E2}">
      <dgm:prSet/>
      <dgm:spPr/>
      <dgm:t>
        <a:bodyPr/>
        <a:lstStyle/>
        <a:p>
          <a:endParaRPr lang="pl-PL"/>
        </a:p>
      </dgm:t>
    </dgm:pt>
    <dgm:pt modelId="{86F85A2A-8C0F-4E50-8226-76D5FCB4FC57}">
      <dgm:prSet phldrT="[Tekst]"/>
      <dgm:spPr/>
      <dgm:t>
        <a:bodyPr/>
        <a:lstStyle/>
        <a:p>
          <a:r>
            <a:rPr lang="pl-PL" dirty="0" smtClean="0"/>
            <a:t>Dysonans między wyznaczonymi celami a kompetencjami.  </a:t>
          </a:r>
          <a:endParaRPr lang="pl-PL" dirty="0"/>
        </a:p>
      </dgm:t>
    </dgm:pt>
    <dgm:pt modelId="{1CBDACBF-1D5A-4B98-A7D7-50E16B3DDF1C}" type="parTrans" cxnId="{8C59CA8E-0FB4-44DC-96AE-FB1B25872FD0}">
      <dgm:prSet/>
      <dgm:spPr/>
      <dgm:t>
        <a:bodyPr/>
        <a:lstStyle/>
        <a:p>
          <a:endParaRPr lang="pl-PL"/>
        </a:p>
      </dgm:t>
    </dgm:pt>
    <dgm:pt modelId="{D01C733D-1D48-4FC2-AF02-55B09A942087}" type="sibTrans" cxnId="{8C59CA8E-0FB4-44DC-96AE-FB1B25872FD0}">
      <dgm:prSet/>
      <dgm:spPr/>
      <dgm:t>
        <a:bodyPr/>
        <a:lstStyle/>
        <a:p>
          <a:endParaRPr lang="pl-PL"/>
        </a:p>
      </dgm:t>
    </dgm:pt>
    <dgm:pt modelId="{042E2163-8230-47E6-B26E-5C9683D77D1F}">
      <dgm:prSet phldrT="[Tekst]" custT="1"/>
      <dgm:spPr/>
      <dgm:t>
        <a:bodyPr/>
        <a:lstStyle/>
        <a:p>
          <a:r>
            <a:rPr lang="pl-PL" sz="2000" b="1" dirty="0" smtClean="0"/>
            <a:t>Zdrowie  społeczne </a:t>
          </a:r>
        </a:p>
        <a:p>
          <a:r>
            <a:rPr lang="pl-PL" sz="2000" b="1" dirty="0" smtClean="0"/>
            <a:t>i osobowe  </a:t>
          </a:r>
          <a:endParaRPr lang="pl-PL" sz="2000" b="1" dirty="0"/>
        </a:p>
      </dgm:t>
    </dgm:pt>
    <dgm:pt modelId="{DDC33909-E312-4A94-8ED2-0D6F386E3B4F}" type="parTrans" cxnId="{2A8BEE5D-5D64-4C25-8C98-ACEAB544B392}">
      <dgm:prSet/>
      <dgm:spPr/>
      <dgm:t>
        <a:bodyPr/>
        <a:lstStyle/>
        <a:p>
          <a:endParaRPr lang="pl-PL"/>
        </a:p>
      </dgm:t>
    </dgm:pt>
    <dgm:pt modelId="{B6BD2290-423C-444E-A19D-76D8D7AC369E}" type="sibTrans" cxnId="{2A8BEE5D-5D64-4C25-8C98-ACEAB544B392}">
      <dgm:prSet/>
      <dgm:spPr/>
      <dgm:t>
        <a:bodyPr/>
        <a:lstStyle/>
        <a:p>
          <a:endParaRPr lang="pl-PL"/>
        </a:p>
      </dgm:t>
    </dgm:pt>
    <dgm:pt modelId="{234269DF-5A36-4599-B54C-3E22E4150D30}">
      <dgm:prSet phldrT="[Tekst]"/>
      <dgm:spPr/>
      <dgm:t>
        <a:bodyPr/>
        <a:lstStyle/>
        <a:p>
          <a:r>
            <a:rPr lang="pl-PL" dirty="0" smtClean="0"/>
            <a:t>Tendencja do utraty wiary w uczciwość i efektywność  instytucji wychowawczych.</a:t>
          </a:r>
          <a:endParaRPr lang="pl-PL" dirty="0"/>
        </a:p>
      </dgm:t>
    </dgm:pt>
    <dgm:pt modelId="{DE9D9EDE-FF8F-4395-83E0-3B601A42434C}" type="parTrans" cxnId="{A90D8639-6681-4269-81C3-150A638D9A19}">
      <dgm:prSet/>
      <dgm:spPr/>
      <dgm:t>
        <a:bodyPr/>
        <a:lstStyle/>
        <a:p>
          <a:endParaRPr lang="pl-PL"/>
        </a:p>
      </dgm:t>
    </dgm:pt>
    <dgm:pt modelId="{952CC237-381C-4AA3-8931-767F87FCBFA8}" type="sibTrans" cxnId="{A90D8639-6681-4269-81C3-150A638D9A19}">
      <dgm:prSet/>
      <dgm:spPr/>
      <dgm:t>
        <a:bodyPr/>
        <a:lstStyle/>
        <a:p>
          <a:endParaRPr lang="pl-PL"/>
        </a:p>
      </dgm:t>
    </dgm:pt>
    <dgm:pt modelId="{C0326978-19D2-48CF-AE7D-64927C97EFC4}">
      <dgm:prSet phldrT="[Tekst]"/>
      <dgm:spPr/>
      <dgm:t>
        <a:bodyPr/>
        <a:lstStyle/>
        <a:p>
          <a:r>
            <a:rPr lang="pl-PL" dirty="0" smtClean="0"/>
            <a:t>Ilość wrażeń, dóbr(</a:t>
          </a:r>
          <a:r>
            <a:rPr lang="pl-PL" i="1" dirty="0" smtClean="0"/>
            <a:t>wychowanie przez rzeczy</a:t>
          </a:r>
          <a:r>
            <a:rPr lang="pl-PL" dirty="0" smtClean="0"/>
            <a:t>) a nie jakość młodości(</a:t>
          </a:r>
          <a:r>
            <a:rPr lang="pl-PL" i="1" dirty="0" smtClean="0"/>
            <a:t>wychowanie przez przeżycia</a:t>
          </a:r>
          <a:r>
            <a:rPr lang="pl-PL" dirty="0" smtClean="0"/>
            <a:t>).</a:t>
          </a:r>
          <a:endParaRPr lang="pl-PL" dirty="0"/>
        </a:p>
      </dgm:t>
    </dgm:pt>
    <dgm:pt modelId="{7194FCC6-B081-48CC-BEF1-A3815C4AAA17}" type="parTrans" cxnId="{1FB31A66-CF06-437E-B20F-47E11BB0E947}">
      <dgm:prSet/>
      <dgm:spPr/>
      <dgm:t>
        <a:bodyPr/>
        <a:lstStyle/>
        <a:p>
          <a:endParaRPr lang="pl-PL"/>
        </a:p>
      </dgm:t>
    </dgm:pt>
    <dgm:pt modelId="{56681FB5-F90B-4ABB-B8C8-646D2FF08D6F}" type="sibTrans" cxnId="{1FB31A66-CF06-437E-B20F-47E11BB0E947}">
      <dgm:prSet/>
      <dgm:spPr/>
      <dgm:t>
        <a:bodyPr/>
        <a:lstStyle/>
        <a:p>
          <a:endParaRPr lang="pl-PL"/>
        </a:p>
      </dgm:t>
    </dgm:pt>
    <dgm:pt modelId="{1E7D82DB-8A8B-43F2-965F-9976EFF51A35}">
      <dgm:prSet phldrT="[Tekst]"/>
      <dgm:spPr/>
      <dgm:t>
        <a:bodyPr/>
        <a:lstStyle/>
        <a:p>
          <a:r>
            <a:rPr lang="pl-PL" dirty="0" smtClean="0"/>
            <a:t>Dysonans między kultem ciała szczupłego a biernym stylem życia i złym odżywianiem prowadzącym do nadmiernej otyłości.</a:t>
          </a:r>
          <a:endParaRPr lang="pl-PL" dirty="0"/>
        </a:p>
      </dgm:t>
    </dgm:pt>
    <dgm:pt modelId="{8CEC1967-804B-456C-9670-1465B476DA84}" type="parTrans" cxnId="{9E283298-7F20-4299-B090-B1EB4EAEA5A5}">
      <dgm:prSet/>
      <dgm:spPr/>
    </dgm:pt>
    <dgm:pt modelId="{9EAC441A-3431-42EE-B9B5-0244B742BC54}" type="sibTrans" cxnId="{9E283298-7F20-4299-B090-B1EB4EAEA5A5}">
      <dgm:prSet/>
      <dgm:spPr/>
    </dgm:pt>
    <dgm:pt modelId="{673051D3-BDE0-4FB8-A276-21D481D3C211}">
      <dgm:prSet phldrT="[Tekst]"/>
      <dgm:spPr/>
      <dgm:t>
        <a:bodyPr/>
        <a:lstStyle/>
        <a:p>
          <a:r>
            <a:rPr lang="pl-PL" dirty="0" smtClean="0"/>
            <a:t>Dysonans między wymaganiami od  siebie a wymaganiami od innych. </a:t>
          </a:r>
          <a:endParaRPr lang="pl-PL" dirty="0"/>
        </a:p>
      </dgm:t>
    </dgm:pt>
    <dgm:pt modelId="{5D715009-D0E4-48F7-AD51-CB0FEA3F4A1F}" type="parTrans" cxnId="{DE118937-DF20-4E4C-8AF3-C0D02E03A30E}">
      <dgm:prSet/>
      <dgm:spPr/>
    </dgm:pt>
    <dgm:pt modelId="{DA85AD09-A356-4874-A195-6F8B12F5ECBB}" type="sibTrans" cxnId="{DE118937-DF20-4E4C-8AF3-C0D02E03A30E}">
      <dgm:prSet/>
      <dgm:spPr/>
    </dgm:pt>
    <dgm:pt modelId="{2692F234-9025-48D7-9BF9-947E9E8E6B47}" type="pres">
      <dgm:prSet presAssocID="{AAEA1319-CE04-4106-9B15-2DD50986C43D}" presName="Name0" presStyleCnt="0">
        <dgm:presLayoutVars>
          <dgm:dir/>
          <dgm:animLvl val="lvl"/>
          <dgm:resizeHandles val="exact"/>
        </dgm:presLayoutVars>
      </dgm:prSet>
      <dgm:spPr/>
      <dgm:t>
        <a:bodyPr/>
        <a:lstStyle/>
        <a:p>
          <a:endParaRPr lang="pl-PL"/>
        </a:p>
      </dgm:t>
    </dgm:pt>
    <dgm:pt modelId="{3ABE87C7-4C3E-47D3-B99A-DBE637D3C1E7}" type="pres">
      <dgm:prSet presAssocID="{E73742BE-40CE-4119-AE55-092ACE83ABBD}" presName="composite" presStyleCnt="0"/>
      <dgm:spPr/>
    </dgm:pt>
    <dgm:pt modelId="{122749FE-7284-4374-ABD7-C678EE65D351}" type="pres">
      <dgm:prSet presAssocID="{E73742BE-40CE-4119-AE55-092ACE83ABBD}" presName="parTx" presStyleLbl="alignNode1" presStyleIdx="0" presStyleCnt="3">
        <dgm:presLayoutVars>
          <dgm:chMax val="0"/>
          <dgm:chPref val="0"/>
          <dgm:bulletEnabled val="1"/>
        </dgm:presLayoutVars>
      </dgm:prSet>
      <dgm:spPr/>
      <dgm:t>
        <a:bodyPr/>
        <a:lstStyle/>
        <a:p>
          <a:endParaRPr lang="pl-PL"/>
        </a:p>
      </dgm:t>
    </dgm:pt>
    <dgm:pt modelId="{2ACAD7DA-3A2F-41FE-8FFF-D6C5D2B691A5}" type="pres">
      <dgm:prSet presAssocID="{E73742BE-40CE-4119-AE55-092ACE83ABBD}" presName="desTx" presStyleLbl="alignAccFollowNode1" presStyleIdx="0" presStyleCnt="3">
        <dgm:presLayoutVars>
          <dgm:bulletEnabled val="1"/>
        </dgm:presLayoutVars>
      </dgm:prSet>
      <dgm:spPr/>
      <dgm:t>
        <a:bodyPr/>
        <a:lstStyle/>
        <a:p>
          <a:endParaRPr lang="pl-PL"/>
        </a:p>
      </dgm:t>
    </dgm:pt>
    <dgm:pt modelId="{1E11C10F-29E8-4324-93C5-D8283E9515EE}" type="pres">
      <dgm:prSet presAssocID="{A361BDA6-3483-4A49-8310-4F664AC3FB07}" presName="space" presStyleCnt="0"/>
      <dgm:spPr/>
    </dgm:pt>
    <dgm:pt modelId="{E68CC76E-7905-40D6-85BA-E9E097CDE4DE}" type="pres">
      <dgm:prSet presAssocID="{DB4A7257-57AD-4B6F-9C18-12BEA392ACFB}" presName="composite" presStyleCnt="0"/>
      <dgm:spPr/>
    </dgm:pt>
    <dgm:pt modelId="{B26130A6-FF41-4114-8D27-5E2ACC2BCFB9}" type="pres">
      <dgm:prSet presAssocID="{DB4A7257-57AD-4B6F-9C18-12BEA392ACFB}" presName="parTx" presStyleLbl="alignNode1" presStyleIdx="1" presStyleCnt="3">
        <dgm:presLayoutVars>
          <dgm:chMax val="0"/>
          <dgm:chPref val="0"/>
          <dgm:bulletEnabled val="1"/>
        </dgm:presLayoutVars>
      </dgm:prSet>
      <dgm:spPr/>
      <dgm:t>
        <a:bodyPr/>
        <a:lstStyle/>
        <a:p>
          <a:endParaRPr lang="pl-PL"/>
        </a:p>
      </dgm:t>
    </dgm:pt>
    <dgm:pt modelId="{8A575676-2AD4-465D-9C76-9E289370D3B8}" type="pres">
      <dgm:prSet presAssocID="{DB4A7257-57AD-4B6F-9C18-12BEA392ACFB}" presName="desTx" presStyleLbl="alignAccFollowNode1" presStyleIdx="1" presStyleCnt="3">
        <dgm:presLayoutVars>
          <dgm:bulletEnabled val="1"/>
        </dgm:presLayoutVars>
      </dgm:prSet>
      <dgm:spPr/>
      <dgm:t>
        <a:bodyPr/>
        <a:lstStyle/>
        <a:p>
          <a:endParaRPr lang="pl-PL"/>
        </a:p>
      </dgm:t>
    </dgm:pt>
    <dgm:pt modelId="{EAB0A2F7-C8AA-4B8B-88AC-B5DEC7EA288F}" type="pres">
      <dgm:prSet presAssocID="{F19B71DC-E845-45A0-9E6F-4B6875A14BDE}" presName="space" presStyleCnt="0"/>
      <dgm:spPr/>
    </dgm:pt>
    <dgm:pt modelId="{B056A9EF-0E8D-45EE-9EE6-BC0ED5A76FF7}" type="pres">
      <dgm:prSet presAssocID="{042E2163-8230-47E6-B26E-5C9683D77D1F}" presName="composite" presStyleCnt="0"/>
      <dgm:spPr/>
    </dgm:pt>
    <dgm:pt modelId="{E1193DF1-8CFE-415C-A106-A9CA03AB449F}" type="pres">
      <dgm:prSet presAssocID="{042E2163-8230-47E6-B26E-5C9683D77D1F}" presName="parTx" presStyleLbl="alignNode1" presStyleIdx="2" presStyleCnt="3">
        <dgm:presLayoutVars>
          <dgm:chMax val="0"/>
          <dgm:chPref val="0"/>
          <dgm:bulletEnabled val="1"/>
        </dgm:presLayoutVars>
      </dgm:prSet>
      <dgm:spPr/>
      <dgm:t>
        <a:bodyPr/>
        <a:lstStyle/>
        <a:p>
          <a:endParaRPr lang="pl-PL"/>
        </a:p>
      </dgm:t>
    </dgm:pt>
    <dgm:pt modelId="{0D100659-A564-49DA-859C-2CA5D4D5ADEF}" type="pres">
      <dgm:prSet presAssocID="{042E2163-8230-47E6-B26E-5C9683D77D1F}" presName="desTx" presStyleLbl="alignAccFollowNode1" presStyleIdx="2" presStyleCnt="3">
        <dgm:presLayoutVars>
          <dgm:bulletEnabled val="1"/>
        </dgm:presLayoutVars>
      </dgm:prSet>
      <dgm:spPr/>
      <dgm:t>
        <a:bodyPr/>
        <a:lstStyle/>
        <a:p>
          <a:endParaRPr lang="pl-PL"/>
        </a:p>
      </dgm:t>
    </dgm:pt>
  </dgm:ptLst>
  <dgm:cxnLst>
    <dgm:cxn modelId="{753B29D9-2A9F-4C3B-A5F0-5DA9462CDB60}" srcId="{AAEA1319-CE04-4106-9B15-2DD50986C43D}" destId="{E73742BE-40CE-4119-AE55-092ACE83ABBD}" srcOrd="0" destOrd="0" parTransId="{F4FE27AA-3B12-46AC-A18D-02E1FCBDDB3D}" sibTransId="{A361BDA6-3483-4A49-8310-4F664AC3FB07}"/>
    <dgm:cxn modelId="{70C77A09-1A8B-4F55-82DD-FA80B0A1249A}" type="presOf" srcId="{042E2163-8230-47E6-B26E-5C9683D77D1F}" destId="{E1193DF1-8CFE-415C-A106-A9CA03AB449F}" srcOrd="0" destOrd="0" presId="urn:microsoft.com/office/officeart/2005/8/layout/hList1"/>
    <dgm:cxn modelId="{2A8BEE5D-5D64-4C25-8C98-ACEAB544B392}" srcId="{AAEA1319-CE04-4106-9B15-2DD50986C43D}" destId="{042E2163-8230-47E6-B26E-5C9683D77D1F}" srcOrd="2" destOrd="0" parTransId="{DDC33909-E312-4A94-8ED2-0D6F386E3B4F}" sibTransId="{B6BD2290-423C-444E-A19D-76D8D7AC369E}"/>
    <dgm:cxn modelId="{063BADCC-F825-4DF5-B7C4-25EF816841CC}" type="presOf" srcId="{DAC00A57-A97B-4C08-8F7D-A18F349B2AE9}" destId="{2ACAD7DA-3A2F-41FE-8FFF-D6C5D2B691A5}" srcOrd="0" destOrd="0" presId="urn:microsoft.com/office/officeart/2005/8/layout/hList1"/>
    <dgm:cxn modelId="{504A1B35-184E-4876-B348-CF8F634B6659}" type="presOf" srcId="{673051D3-BDE0-4FB8-A276-21D481D3C211}" destId="{8A575676-2AD4-465D-9C76-9E289370D3B8}" srcOrd="0" destOrd="1" presId="urn:microsoft.com/office/officeart/2005/8/layout/hList1"/>
    <dgm:cxn modelId="{4AED73AF-1A34-4B1C-9FCF-E5420B21326F}" type="presOf" srcId="{86F85A2A-8C0F-4E50-8226-76D5FCB4FC57}" destId="{8A575676-2AD4-465D-9C76-9E289370D3B8}" srcOrd="0" destOrd="2" presId="urn:microsoft.com/office/officeart/2005/8/layout/hList1"/>
    <dgm:cxn modelId="{DE118937-DF20-4E4C-8AF3-C0D02E03A30E}" srcId="{DB4A7257-57AD-4B6F-9C18-12BEA392ACFB}" destId="{673051D3-BDE0-4FB8-A276-21D481D3C211}" srcOrd="1" destOrd="0" parTransId="{5D715009-D0E4-48F7-AD51-CB0FEA3F4A1F}" sibTransId="{DA85AD09-A356-4874-A195-6F8B12F5ECBB}"/>
    <dgm:cxn modelId="{9E283298-7F20-4299-B090-B1EB4EAEA5A5}" srcId="{E73742BE-40CE-4119-AE55-092ACE83ABBD}" destId="{1E7D82DB-8A8B-43F2-965F-9976EFF51A35}" srcOrd="1" destOrd="0" parTransId="{8CEC1967-804B-456C-9670-1465B476DA84}" sibTransId="{9EAC441A-3431-42EE-B9B5-0244B742BC54}"/>
    <dgm:cxn modelId="{E1B2F94B-D191-4238-BA4D-5DF0B8558316}" srcId="{E73742BE-40CE-4119-AE55-092ACE83ABBD}" destId="{DAC00A57-A97B-4C08-8F7D-A18F349B2AE9}" srcOrd="0" destOrd="0" parTransId="{7A4451F8-1502-474C-9ADC-0F531AD5A9ED}" sibTransId="{B9507A5C-CF8F-42A6-9D45-4FD745A38A8C}"/>
    <dgm:cxn modelId="{1FF2BA20-FD1A-498B-8BB0-BA3DC01A7CBD}" srcId="{AAEA1319-CE04-4106-9B15-2DD50986C43D}" destId="{DB4A7257-57AD-4B6F-9C18-12BEA392ACFB}" srcOrd="1" destOrd="0" parTransId="{3043F64E-7BDB-441A-B4FE-C07A71FB6267}" sibTransId="{F19B71DC-E845-45A0-9E6F-4B6875A14BDE}"/>
    <dgm:cxn modelId="{BA26C4A6-8900-40CC-8DFB-CF37BDDDAA13}" type="presOf" srcId="{637EE036-F17B-43D3-AFDD-3438B1E9610A}" destId="{8A575676-2AD4-465D-9C76-9E289370D3B8}" srcOrd="0" destOrd="0" presId="urn:microsoft.com/office/officeart/2005/8/layout/hList1"/>
    <dgm:cxn modelId="{5346CF17-D238-49D1-B73B-7A2E60A6D2FF}" type="presOf" srcId="{C0326978-19D2-48CF-AE7D-64927C97EFC4}" destId="{0D100659-A564-49DA-859C-2CA5D4D5ADEF}" srcOrd="0" destOrd="1" presId="urn:microsoft.com/office/officeart/2005/8/layout/hList1"/>
    <dgm:cxn modelId="{A90D8639-6681-4269-81C3-150A638D9A19}" srcId="{042E2163-8230-47E6-B26E-5C9683D77D1F}" destId="{234269DF-5A36-4599-B54C-3E22E4150D30}" srcOrd="0" destOrd="0" parTransId="{DE9D9EDE-FF8F-4395-83E0-3B601A42434C}" sibTransId="{952CC237-381C-4AA3-8931-767F87FCBFA8}"/>
    <dgm:cxn modelId="{1FB31A66-CF06-437E-B20F-47E11BB0E947}" srcId="{042E2163-8230-47E6-B26E-5C9683D77D1F}" destId="{C0326978-19D2-48CF-AE7D-64927C97EFC4}" srcOrd="1" destOrd="0" parTransId="{7194FCC6-B081-48CC-BEF1-A3815C4AAA17}" sibTransId="{56681FB5-F90B-4ABB-B8C8-646D2FF08D6F}"/>
    <dgm:cxn modelId="{FA40C747-73C0-43E6-9FD9-13BC70AB9D8D}" type="presOf" srcId="{1E7D82DB-8A8B-43F2-965F-9976EFF51A35}" destId="{2ACAD7DA-3A2F-41FE-8FFF-D6C5D2B691A5}" srcOrd="0" destOrd="1" presId="urn:microsoft.com/office/officeart/2005/8/layout/hList1"/>
    <dgm:cxn modelId="{8C59CA8E-0FB4-44DC-96AE-FB1B25872FD0}" srcId="{DB4A7257-57AD-4B6F-9C18-12BEA392ACFB}" destId="{86F85A2A-8C0F-4E50-8226-76D5FCB4FC57}" srcOrd="2" destOrd="0" parTransId="{1CBDACBF-1D5A-4B98-A7D7-50E16B3DDF1C}" sibTransId="{D01C733D-1D48-4FC2-AF02-55B09A942087}"/>
    <dgm:cxn modelId="{5E17DB96-F82A-430C-8010-293B1FAF344C}" type="presOf" srcId="{DB4A7257-57AD-4B6F-9C18-12BEA392ACFB}" destId="{B26130A6-FF41-4114-8D27-5E2ACC2BCFB9}" srcOrd="0" destOrd="0" presId="urn:microsoft.com/office/officeart/2005/8/layout/hList1"/>
    <dgm:cxn modelId="{8BF25473-0B1E-46A6-B1A1-F1BC94D3381D}" type="presOf" srcId="{AAEA1319-CE04-4106-9B15-2DD50986C43D}" destId="{2692F234-9025-48D7-9BF9-947E9E8E6B47}" srcOrd="0" destOrd="0" presId="urn:microsoft.com/office/officeart/2005/8/layout/hList1"/>
    <dgm:cxn modelId="{9860F9A6-E5AC-4BD8-8A8F-FAFD1E8930E2}" srcId="{DB4A7257-57AD-4B6F-9C18-12BEA392ACFB}" destId="{637EE036-F17B-43D3-AFDD-3438B1E9610A}" srcOrd="0" destOrd="0" parTransId="{3BA7DD58-5D79-4238-8B63-4AE8419CA24A}" sibTransId="{F8FF3E49-5442-41DF-8E43-18C0D1B56CDE}"/>
    <dgm:cxn modelId="{285A1781-D758-4C79-8681-6694225E8E20}" type="presOf" srcId="{234269DF-5A36-4599-B54C-3E22E4150D30}" destId="{0D100659-A564-49DA-859C-2CA5D4D5ADEF}" srcOrd="0" destOrd="0" presId="urn:microsoft.com/office/officeart/2005/8/layout/hList1"/>
    <dgm:cxn modelId="{829BA07D-2469-4320-8ED2-748202122F68}" type="presOf" srcId="{E73742BE-40CE-4119-AE55-092ACE83ABBD}" destId="{122749FE-7284-4374-ABD7-C678EE65D351}" srcOrd="0" destOrd="0" presId="urn:microsoft.com/office/officeart/2005/8/layout/hList1"/>
    <dgm:cxn modelId="{7FBD1AFB-7DCD-41E5-8E42-CAC5644FD3C8}" type="presParOf" srcId="{2692F234-9025-48D7-9BF9-947E9E8E6B47}" destId="{3ABE87C7-4C3E-47D3-B99A-DBE637D3C1E7}" srcOrd="0" destOrd="0" presId="urn:microsoft.com/office/officeart/2005/8/layout/hList1"/>
    <dgm:cxn modelId="{0BB0927D-E2AC-4B66-981B-F6B919EAB7FC}" type="presParOf" srcId="{3ABE87C7-4C3E-47D3-B99A-DBE637D3C1E7}" destId="{122749FE-7284-4374-ABD7-C678EE65D351}" srcOrd="0" destOrd="0" presId="urn:microsoft.com/office/officeart/2005/8/layout/hList1"/>
    <dgm:cxn modelId="{447927C9-2483-4DD4-914E-6C8426192710}" type="presParOf" srcId="{3ABE87C7-4C3E-47D3-B99A-DBE637D3C1E7}" destId="{2ACAD7DA-3A2F-41FE-8FFF-D6C5D2B691A5}" srcOrd="1" destOrd="0" presId="urn:microsoft.com/office/officeart/2005/8/layout/hList1"/>
    <dgm:cxn modelId="{DC1DB061-883C-472F-98A8-F954B9E5A33F}" type="presParOf" srcId="{2692F234-9025-48D7-9BF9-947E9E8E6B47}" destId="{1E11C10F-29E8-4324-93C5-D8283E9515EE}" srcOrd="1" destOrd="0" presId="urn:microsoft.com/office/officeart/2005/8/layout/hList1"/>
    <dgm:cxn modelId="{6369F1C9-EF24-470E-BBA2-63AE95A36D46}" type="presParOf" srcId="{2692F234-9025-48D7-9BF9-947E9E8E6B47}" destId="{E68CC76E-7905-40D6-85BA-E9E097CDE4DE}" srcOrd="2" destOrd="0" presId="urn:microsoft.com/office/officeart/2005/8/layout/hList1"/>
    <dgm:cxn modelId="{C63BBBA0-F465-4494-AA96-DA4C4F673FDF}" type="presParOf" srcId="{E68CC76E-7905-40D6-85BA-E9E097CDE4DE}" destId="{B26130A6-FF41-4114-8D27-5E2ACC2BCFB9}" srcOrd="0" destOrd="0" presId="urn:microsoft.com/office/officeart/2005/8/layout/hList1"/>
    <dgm:cxn modelId="{05255465-20FC-40CB-BE24-183D45DF53E4}" type="presParOf" srcId="{E68CC76E-7905-40D6-85BA-E9E097CDE4DE}" destId="{8A575676-2AD4-465D-9C76-9E289370D3B8}" srcOrd="1" destOrd="0" presId="urn:microsoft.com/office/officeart/2005/8/layout/hList1"/>
    <dgm:cxn modelId="{74F34C6C-5E84-46F7-959F-0F8A07C0EDC5}" type="presParOf" srcId="{2692F234-9025-48D7-9BF9-947E9E8E6B47}" destId="{EAB0A2F7-C8AA-4B8B-88AC-B5DEC7EA288F}" srcOrd="3" destOrd="0" presId="urn:microsoft.com/office/officeart/2005/8/layout/hList1"/>
    <dgm:cxn modelId="{BDD6D37E-6D8A-4456-AFA2-4419CEDFFAB9}" type="presParOf" srcId="{2692F234-9025-48D7-9BF9-947E9E8E6B47}" destId="{B056A9EF-0E8D-45EE-9EE6-BC0ED5A76FF7}" srcOrd="4" destOrd="0" presId="urn:microsoft.com/office/officeart/2005/8/layout/hList1"/>
    <dgm:cxn modelId="{2A1CE781-DAD2-463C-A525-C58877B91A4D}" type="presParOf" srcId="{B056A9EF-0E8D-45EE-9EE6-BC0ED5A76FF7}" destId="{E1193DF1-8CFE-415C-A106-A9CA03AB449F}" srcOrd="0" destOrd="0" presId="urn:microsoft.com/office/officeart/2005/8/layout/hList1"/>
    <dgm:cxn modelId="{880E392E-F0E6-4163-80BA-6E0F5627D1BB}" type="presParOf" srcId="{B056A9EF-0E8D-45EE-9EE6-BC0ED5A76FF7}" destId="{0D100659-A564-49DA-859C-2CA5D4D5ADEF}"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F912D11-BE50-4C9F-BBEF-2C2D3FF5AC6A}"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pl-PL"/>
        </a:p>
      </dgm:t>
    </dgm:pt>
    <dgm:pt modelId="{88E08BD1-3552-4465-A2C4-2ADB1CCE9876}">
      <dgm:prSet phldrT="[Tekst]"/>
      <dgm:spPr/>
      <dgm:t>
        <a:bodyPr/>
        <a:lstStyle/>
        <a:p>
          <a:r>
            <a:rPr lang="pl-PL" b="1" dirty="0" smtClean="0">
              <a:solidFill>
                <a:srgbClr val="FFFF00"/>
              </a:solidFill>
              <a:effectLst>
                <a:outerShdw blurRad="38100" dist="38100" dir="2700000" algn="tl">
                  <a:srgbClr val="000000">
                    <a:alpha val="43137"/>
                  </a:srgbClr>
                </a:outerShdw>
              </a:effectLst>
            </a:rPr>
            <a:t>ZDROWIE SOMATYCZNE</a:t>
          </a:r>
        </a:p>
        <a:p>
          <a:r>
            <a:rPr lang="pl-PL" dirty="0" smtClean="0"/>
            <a:t>bóle kręgosłupa, zespół powtarzających się urazów wynikających z przewlekłego przeciążenia układu mięśniowo-stawowego charakteryzujący się bólami ramion, przedramion, nadgarstków i dłoni, szum w uszach, wyschnięte gałki oczne, problemy ze snem.</a:t>
          </a:r>
          <a:endParaRPr lang="pl-PL" dirty="0"/>
        </a:p>
      </dgm:t>
    </dgm:pt>
    <dgm:pt modelId="{19941BE6-07D7-4E1D-A7FB-0D4BAFDCCF15}" type="parTrans" cxnId="{8CA9F944-8CCF-475A-A007-1FCEFF4BEE47}">
      <dgm:prSet/>
      <dgm:spPr/>
      <dgm:t>
        <a:bodyPr/>
        <a:lstStyle/>
        <a:p>
          <a:endParaRPr lang="pl-PL"/>
        </a:p>
      </dgm:t>
    </dgm:pt>
    <dgm:pt modelId="{50BA77E4-0B29-4C7F-905B-5BD953BE4A94}" type="sibTrans" cxnId="{8CA9F944-8CCF-475A-A007-1FCEFF4BEE47}">
      <dgm:prSet/>
      <dgm:spPr/>
      <dgm:t>
        <a:bodyPr/>
        <a:lstStyle/>
        <a:p>
          <a:endParaRPr lang="pl-PL"/>
        </a:p>
      </dgm:t>
    </dgm:pt>
    <dgm:pt modelId="{F8737017-87FE-4490-9CD9-A1044190ADF1}">
      <dgm:prSet phldrT="[Tekst]"/>
      <dgm:spPr/>
      <dgm:t>
        <a:bodyPr/>
        <a:lstStyle/>
        <a:p>
          <a:r>
            <a:rPr lang="pl-PL" b="1" dirty="0" smtClean="0">
              <a:solidFill>
                <a:srgbClr val="C00000"/>
              </a:solidFill>
              <a:effectLst>
                <a:outerShdw blurRad="38100" dist="38100" dir="2700000" algn="tl">
                  <a:srgbClr val="000000">
                    <a:alpha val="43137"/>
                  </a:srgbClr>
                </a:outerShdw>
              </a:effectLst>
            </a:rPr>
            <a:t>PRZEŁADOWANIE INFORMACYJNE</a:t>
          </a:r>
          <a:endParaRPr lang="pl-PL" b="1" dirty="0">
            <a:solidFill>
              <a:srgbClr val="C00000"/>
            </a:solidFill>
            <a:effectLst>
              <a:outerShdw blurRad="38100" dist="38100" dir="2700000" algn="tl">
                <a:srgbClr val="000000">
                  <a:alpha val="43137"/>
                </a:srgbClr>
              </a:outerShdw>
            </a:effectLst>
          </a:endParaRPr>
        </a:p>
      </dgm:t>
    </dgm:pt>
    <dgm:pt modelId="{97CD764B-ADB1-4B92-B25B-2D6EF3A5BE42}" type="parTrans" cxnId="{59402BFF-B014-45EE-B566-E59CD09C85FF}">
      <dgm:prSet/>
      <dgm:spPr/>
      <dgm:t>
        <a:bodyPr/>
        <a:lstStyle/>
        <a:p>
          <a:endParaRPr lang="pl-PL"/>
        </a:p>
      </dgm:t>
    </dgm:pt>
    <dgm:pt modelId="{62A26CE8-5144-4274-B8B5-C335D7689710}" type="sibTrans" cxnId="{59402BFF-B014-45EE-B566-E59CD09C85FF}">
      <dgm:prSet/>
      <dgm:spPr/>
      <dgm:t>
        <a:bodyPr/>
        <a:lstStyle/>
        <a:p>
          <a:endParaRPr lang="pl-PL"/>
        </a:p>
      </dgm:t>
    </dgm:pt>
    <dgm:pt modelId="{6ED59FB1-AB86-41B4-B0E1-4DFF50C07DE1}">
      <dgm:prSet phldrT="[Tekst]"/>
      <dgm:spPr/>
      <dgm:t>
        <a:bodyPr/>
        <a:lstStyle/>
        <a:p>
          <a:r>
            <a:rPr lang="pl-PL" dirty="0" smtClean="0"/>
            <a:t>spadek trafności podejmowanych decyzji (większa ilość informacji nie zapewnia lepszej informacji), obniżenie efektywności podejmowania decyzji, zwiększenie skłonności do pomijania kluczowych informacji podczas dokonywania wyborów, deficyt uwagi, wzrost poziomu stresu z powodu nieustającego braku możliwości przetworzenia wszystkich docierających do nas danych, podwyższone ciśnienie krwi, osłabienie widzenia, niestrawność, frustracja i zagubienie w życiu, osłabienie zdolności do podejmowania decyzji, wzrost agresji czy kłopoty z koncentracją i snem.</a:t>
          </a:r>
          <a:endParaRPr lang="pl-PL" dirty="0"/>
        </a:p>
      </dgm:t>
    </dgm:pt>
    <dgm:pt modelId="{40AA6CC9-16EB-4CC5-A399-9AD72CB8FBA8}" type="parTrans" cxnId="{11298526-C4A6-4E94-B7A6-E18BE3F7488E}">
      <dgm:prSet/>
      <dgm:spPr/>
      <dgm:t>
        <a:bodyPr/>
        <a:lstStyle/>
        <a:p>
          <a:endParaRPr lang="pl-PL"/>
        </a:p>
      </dgm:t>
    </dgm:pt>
    <dgm:pt modelId="{30883E8D-9743-4834-B160-DAC0BEDBD5AE}" type="sibTrans" cxnId="{11298526-C4A6-4E94-B7A6-E18BE3F7488E}">
      <dgm:prSet/>
      <dgm:spPr/>
      <dgm:t>
        <a:bodyPr/>
        <a:lstStyle/>
        <a:p>
          <a:endParaRPr lang="pl-PL"/>
        </a:p>
      </dgm:t>
    </dgm:pt>
    <dgm:pt modelId="{9EDD2923-C495-4BAE-89E7-F85BA6AB6B9A}">
      <dgm:prSet phldrT="[Tekst]"/>
      <dgm:spPr/>
      <dgm:t>
        <a:bodyPr/>
        <a:lstStyle/>
        <a:p>
          <a:r>
            <a:rPr lang="pl-PL" b="1" dirty="0" smtClean="0">
              <a:solidFill>
                <a:srgbClr val="0033CC"/>
              </a:solidFill>
            </a:rPr>
            <a:t>ZAGROŻENIA DLA DOBROSTANU PSYCHICZNEGO</a:t>
          </a:r>
          <a:endParaRPr lang="pl-PL" b="1" dirty="0">
            <a:solidFill>
              <a:srgbClr val="0033CC"/>
            </a:solidFill>
          </a:endParaRPr>
        </a:p>
      </dgm:t>
    </dgm:pt>
    <dgm:pt modelId="{C26A24B9-E069-487D-B8E4-34161EC09A7D}" type="parTrans" cxnId="{22C0A31B-E0F9-44C6-A247-1F02107530CF}">
      <dgm:prSet/>
      <dgm:spPr/>
      <dgm:t>
        <a:bodyPr/>
        <a:lstStyle/>
        <a:p>
          <a:endParaRPr lang="pl-PL"/>
        </a:p>
      </dgm:t>
    </dgm:pt>
    <dgm:pt modelId="{96CD7518-2EF9-444F-B8FC-90995FFC886F}" type="sibTrans" cxnId="{22C0A31B-E0F9-44C6-A247-1F02107530CF}">
      <dgm:prSet/>
      <dgm:spPr/>
      <dgm:t>
        <a:bodyPr/>
        <a:lstStyle/>
        <a:p>
          <a:endParaRPr lang="pl-PL"/>
        </a:p>
      </dgm:t>
    </dgm:pt>
    <dgm:pt modelId="{BB4162FC-5AA2-4B1B-B209-0140F42CDD47}">
      <dgm:prSet phldrT="[Tekst]"/>
      <dgm:spPr/>
      <dgm:t>
        <a:bodyPr/>
        <a:lstStyle/>
        <a:p>
          <a:r>
            <a:rPr lang="pl-PL" dirty="0" smtClean="0"/>
            <a:t>12% badanej młodzieży w dniu przeprowadzania badania uznało, że czuje się źle, bardzo źle lub okropnie. Co piąty nastolatek (20%) przyznał, że ocenia swoje dotychczasowe życie jako niezbyt szczęśliwe lub nieszczęśliwe, a swój stan zdrowia jako niezły lub kiepski. Około 15-20% ba-danych uczniów przejawiało wyraźne symptomy samotności życiowej, wskazując, że doświadczają ogólnej pustki, często czują się osobami odrzuconymi, jak również przyznając, że nie ma wokół nich wystarczającej liczby ludzi .</a:t>
          </a:r>
          <a:endParaRPr lang="pl-PL" dirty="0"/>
        </a:p>
      </dgm:t>
    </dgm:pt>
    <dgm:pt modelId="{032A7DBE-C565-4758-A0F1-F8D656A7D9FE}" type="parTrans" cxnId="{D494B4EA-E637-4A3F-BE8F-2EFF199AA005}">
      <dgm:prSet/>
      <dgm:spPr/>
      <dgm:t>
        <a:bodyPr/>
        <a:lstStyle/>
        <a:p>
          <a:endParaRPr lang="pl-PL"/>
        </a:p>
      </dgm:t>
    </dgm:pt>
    <dgm:pt modelId="{706F827E-5C85-406C-BD9B-174A4FCFB330}" type="sibTrans" cxnId="{D494B4EA-E637-4A3F-BE8F-2EFF199AA005}">
      <dgm:prSet/>
      <dgm:spPr/>
      <dgm:t>
        <a:bodyPr/>
        <a:lstStyle/>
        <a:p>
          <a:endParaRPr lang="pl-PL"/>
        </a:p>
      </dgm:t>
    </dgm:pt>
    <dgm:pt modelId="{3A98551C-D6CC-4532-B723-38DE7B7B49D8}">
      <dgm:prSet phldrT="[Tekst]" phldr="1"/>
      <dgm:spPr/>
      <dgm:t>
        <a:bodyPr/>
        <a:lstStyle/>
        <a:p>
          <a:endParaRPr lang="pl-PL" dirty="0"/>
        </a:p>
      </dgm:t>
    </dgm:pt>
    <dgm:pt modelId="{C8492241-D8C7-4D05-82C0-9BDCA72EF05D}" type="parTrans" cxnId="{3C4D0191-A321-4A43-8D2E-EA9502047B06}">
      <dgm:prSet/>
      <dgm:spPr/>
      <dgm:t>
        <a:bodyPr/>
        <a:lstStyle/>
        <a:p>
          <a:endParaRPr lang="pl-PL"/>
        </a:p>
      </dgm:t>
    </dgm:pt>
    <dgm:pt modelId="{98FDADE8-5AE4-4347-A745-69500FFEC8C0}" type="sibTrans" cxnId="{3C4D0191-A321-4A43-8D2E-EA9502047B06}">
      <dgm:prSet/>
      <dgm:spPr/>
      <dgm:t>
        <a:bodyPr/>
        <a:lstStyle/>
        <a:p>
          <a:endParaRPr lang="pl-PL"/>
        </a:p>
      </dgm:t>
    </dgm:pt>
    <dgm:pt modelId="{CAEAC553-15EB-4C70-B7E1-4CE033D3585C}">
      <dgm:prSet phldrT="[Tekst]"/>
      <dgm:spPr/>
      <dgm:t>
        <a:bodyPr/>
        <a:lstStyle/>
        <a:p>
          <a:endParaRPr lang="pl-PL" dirty="0"/>
        </a:p>
      </dgm:t>
    </dgm:pt>
    <dgm:pt modelId="{0FC4A3FB-F4F2-460C-951B-08AF3CD4C276}" type="parTrans" cxnId="{04A960BD-4A41-4665-A78E-67247A5B166A}">
      <dgm:prSet/>
      <dgm:spPr/>
    </dgm:pt>
    <dgm:pt modelId="{08124A58-8CB7-40FC-84EC-E1C53E81EAE2}" type="sibTrans" cxnId="{04A960BD-4A41-4665-A78E-67247A5B166A}">
      <dgm:prSet/>
      <dgm:spPr/>
    </dgm:pt>
    <dgm:pt modelId="{06C931C4-BF38-4A1C-868F-254C07B64FC4}">
      <dgm:prSet phldrT="[Tekst]"/>
      <dgm:spPr/>
      <dgm:t>
        <a:bodyPr/>
        <a:lstStyle/>
        <a:p>
          <a:endParaRPr lang="pl-PL" dirty="0"/>
        </a:p>
      </dgm:t>
    </dgm:pt>
    <dgm:pt modelId="{889E5442-F71E-48DE-9CB7-FA6BAE7E4B11}" type="parTrans" cxnId="{BF1B4E0B-AEB1-4FC1-98EA-541DA828EDC2}">
      <dgm:prSet/>
      <dgm:spPr/>
    </dgm:pt>
    <dgm:pt modelId="{0402475C-7A63-4FCF-A60D-218EF58BBEEF}" type="sibTrans" cxnId="{BF1B4E0B-AEB1-4FC1-98EA-541DA828EDC2}">
      <dgm:prSet/>
      <dgm:spPr/>
    </dgm:pt>
    <dgm:pt modelId="{30BA185E-AB34-4E1E-B76E-2E286CD34320}">
      <dgm:prSet phldrT="[Tekst]"/>
      <dgm:spPr/>
      <dgm:t>
        <a:bodyPr/>
        <a:lstStyle/>
        <a:p>
          <a:endParaRPr lang="pl-PL" dirty="0"/>
        </a:p>
      </dgm:t>
    </dgm:pt>
    <dgm:pt modelId="{C09EA7C0-F61E-4E41-A1D5-488C54B11456}" type="parTrans" cxnId="{2E61E56E-0704-492E-93E7-A1EFD83C3250}">
      <dgm:prSet/>
      <dgm:spPr/>
    </dgm:pt>
    <dgm:pt modelId="{DEB511DA-B8A3-4503-8489-1BC15E7893A3}" type="sibTrans" cxnId="{2E61E56E-0704-492E-93E7-A1EFD83C3250}">
      <dgm:prSet/>
      <dgm:spPr/>
    </dgm:pt>
    <dgm:pt modelId="{28063568-6E1F-4C72-BC99-8110F53379FC}" type="pres">
      <dgm:prSet presAssocID="{7F912D11-BE50-4C9F-BBEF-2C2D3FF5AC6A}" presName="linear" presStyleCnt="0">
        <dgm:presLayoutVars>
          <dgm:dir/>
          <dgm:resizeHandles val="exact"/>
        </dgm:presLayoutVars>
      </dgm:prSet>
      <dgm:spPr/>
      <dgm:t>
        <a:bodyPr/>
        <a:lstStyle/>
        <a:p>
          <a:endParaRPr lang="pl-PL"/>
        </a:p>
      </dgm:t>
    </dgm:pt>
    <dgm:pt modelId="{66D0A107-A51C-4221-B827-4C72690D6D6F}" type="pres">
      <dgm:prSet presAssocID="{88E08BD1-3552-4465-A2C4-2ADB1CCE9876}" presName="comp" presStyleCnt="0"/>
      <dgm:spPr/>
    </dgm:pt>
    <dgm:pt modelId="{E80CEDC8-2290-455C-98B7-7C536B16A7AE}" type="pres">
      <dgm:prSet presAssocID="{88E08BD1-3552-4465-A2C4-2ADB1CCE9876}" presName="box" presStyleLbl="node1" presStyleIdx="0" presStyleCnt="3"/>
      <dgm:spPr/>
      <dgm:t>
        <a:bodyPr/>
        <a:lstStyle/>
        <a:p>
          <a:endParaRPr lang="pl-PL"/>
        </a:p>
      </dgm:t>
    </dgm:pt>
    <dgm:pt modelId="{7059D77B-3FF7-44E4-928E-59E85BAEE431}" type="pres">
      <dgm:prSet presAssocID="{88E08BD1-3552-4465-A2C4-2ADB1CCE9876}" presName="img" presStyleLbl="fgImgPlace1" presStyleIdx="0" presStyleCnt="3"/>
      <dgm:spPr>
        <a:blipFill rotWithShape="1">
          <a:blip xmlns:r="http://schemas.openxmlformats.org/officeDocument/2006/relationships" r:embed="rId1"/>
          <a:stretch>
            <a:fillRect/>
          </a:stretch>
        </a:blipFill>
      </dgm:spPr>
      <dgm:t>
        <a:bodyPr/>
        <a:lstStyle/>
        <a:p>
          <a:endParaRPr lang="pl-PL"/>
        </a:p>
      </dgm:t>
    </dgm:pt>
    <dgm:pt modelId="{0DB44638-6352-49B8-8EFD-6705A84AB6CE}" type="pres">
      <dgm:prSet presAssocID="{88E08BD1-3552-4465-A2C4-2ADB1CCE9876}" presName="text" presStyleLbl="node1" presStyleIdx="0" presStyleCnt="3">
        <dgm:presLayoutVars>
          <dgm:bulletEnabled val="1"/>
        </dgm:presLayoutVars>
      </dgm:prSet>
      <dgm:spPr/>
      <dgm:t>
        <a:bodyPr/>
        <a:lstStyle/>
        <a:p>
          <a:endParaRPr lang="pl-PL"/>
        </a:p>
      </dgm:t>
    </dgm:pt>
    <dgm:pt modelId="{8D7F43DE-BDA4-4D48-8444-FA5BAC43AA87}" type="pres">
      <dgm:prSet presAssocID="{50BA77E4-0B29-4C7F-905B-5BD953BE4A94}" presName="spacer" presStyleCnt="0"/>
      <dgm:spPr/>
    </dgm:pt>
    <dgm:pt modelId="{58BC9258-5A99-4603-BD5A-AECBBE6D21AE}" type="pres">
      <dgm:prSet presAssocID="{F8737017-87FE-4490-9CD9-A1044190ADF1}" presName="comp" presStyleCnt="0"/>
      <dgm:spPr/>
    </dgm:pt>
    <dgm:pt modelId="{E0EA584E-79CA-46D0-900D-461B0BCF9996}" type="pres">
      <dgm:prSet presAssocID="{F8737017-87FE-4490-9CD9-A1044190ADF1}" presName="box" presStyleLbl="node1" presStyleIdx="1" presStyleCnt="3"/>
      <dgm:spPr/>
      <dgm:t>
        <a:bodyPr/>
        <a:lstStyle/>
        <a:p>
          <a:endParaRPr lang="pl-PL"/>
        </a:p>
      </dgm:t>
    </dgm:pt>
    <dgm:pt modelId="{F26B898F-0B3E-4480-A968-959DFCDF5CD6}" type="pres">
      <dgm:prSet presAssocID="{F8737017-87FE-4490-9CD9-A1044190ADF1}" presName="img" presStyleLbl="fgImgPlace1" presStyleIdx="1" presStyleCnt="3"/>
      <dgm:spPr>
        <a:blipFill rotWithShape="1">
          <a:blip xmlns:r="http://schemas.openxmlformats.org/officeDocument/2006/relationships" r:embed="rId2"/>
          <a:stretch>
            <a:fillRect/>
          </a:stretch>
        </a:blipFill>
      </dgm:spPr>
      <dgm:t>
        <a:bodyPr/>
        <a:lstStyle/>
        <a:p>
          <a:endParaRPr lang="pl-PL"/>
        </a:p>
      </dgm:t>
    </dgm:pt>
    <dgm:pt modelId="{DDCBF310-9306-48B4-9C37-31DFECE01961}" type="pres">
      <dgm:prSet presAssocID="{F8737017-87FE-4490-9CD9-A1044190ADF1}" presName="text" presStyleLbl="node1" presStyleIdx="1" presStyleCnt="3">
        <dgm:presLayoutVars>
          <dgm:bulletEnabled val="1"/>
        </dgm:presLayoutVars>
      </dgm:prSet>
      <dgm:spPr/>
      <dgm:t>
        <a:bodyPr/>
        <a:lstStyle/>
        <a:p>
          <a:endParaRPr lang="pl-PL"/>
        </a:p>
      </dgm:t>
    </dgm:pt>
    <dgm:pt modelId="{C0F59404-EF34-498A-AD75-47E0B5A90A42}" type="pres">
      <dgm:prSet presAssocID="{62A26CE8-5144-4274-B8B5-C335D7689710}" presName="spacer" presStyleCnt="0"/>
      <dgm:spPr/>
    </dgm:pt>
    <dgm:pt modelId="{79CCF762-60DA-4BB8-A492-106E40101498}" type="pres">
      <dgm:prSet presAssocID="{9EDD2923-C495-4BAE-89E7-F85BA6AB6B9A}" presName="comp" presStyleCnt="0"/>
      <dgm:spPr/>
    </dgm:pt>
    <dgm:pt modelId="{A23A3A94-F36D-4C67-AE3F-6D9CDEC6F7F6}" type="pres">
      <dgm:prSet presAssocID="{9EDD2923-C495-4BAE-89E7-F85BA6AB6B9A}" presName="box" presStyleLbl="node1" presStyleIdx="2" presStyleCnt="3" custLinFactNeighborY="-915"/>
      <dgm:spPr/>
      <dgm:t>
        <a:bodyPr/>
        <a:lstStyle/>
        <a:p>
          <a:endParaRPr lang="pl-PL"/>
        </a:p>
      </dgm:t>
    </dgm:pt>
    <dgm:pt modelId="{4F14B0C4-2AF9-4293-A493-10B672E7FC9E}" type="pres">
      <dgm:prSet presAssocID="{9EDD2923-C495-4BAE-89E7-F85BA6AB6B9A}" presName="img" presStyleLbl="fgImgPlace1" presStyleIdx="2" presStyleCnt="3"/>
      <dgm:spPr>
        <a:blipFill rotWithShape="1">
          <a:blip xmlns:r="http://schemas.openxmlformats.org/officeDocument/2006/relationships" r:embed="rId3"/>
          <a:stretch>
            <a:fillRect/>
          </a:stretch>
        </a:blipFill>
      </dgm:spPr>
      <dgm:t>
        <a:bodyPr/>
        <a:lstStyle/>
        <a:p>
          <a:endParaRPr lang="pl-PL"/>
        </a:p>
      </dgm:t>
    </dgm:pt>
    <dgm:pt modelId="{D3A3DEB8-5781-4E8F-9129-06DD92615ADA}" type="pres">
      <dgm:prSet presAssocID="{9EDD2923-C495-4BAE-89E7-F85BA6AB6B9A}" presName="text" presStyleLbl="node1" presStyleIdx="2" presStyleCnt="3">
        <dgm:presLayoutVars>
          <dgm:bulletEnabled val="1"/>
        </dgm:presLayoutVars>
      </dgm:prSet>
      <dgm:spPr/>
      <dgm:t>
        <a:bodyPr/>
        <a:lstStyle/>
        <a:p>
          <a:endParaRPr lang="pl-PL"/>
        </a:p>
      </dgm:t>
    </dgm:pt>
  </dgm:ptLst>
  <dgm:cxnLst>
    <dgm:cxn modelId="{E2DC971A-8C46-43E2-AAD9-EE8F4E1D9E9E}" type="presOf" srcId="{3A98551C-D6CC-4532-B723-38DE7B7B49D8}" destId="{D3A3DEB8-5781-4E8F-9129-06DD92615ADA}" srcOrd="1" destOrd="3" presId="urn:microsoft.com/office/officeart/2005/8/layout/vList4"/>
    <dgm:cxn modelId="{8A807CF3-0B0A-4CF2-BBD6-2D01CA11CB65}" type="presOf" srcId="{BB4162FC-5AA2-4B1B-B209-0140F42CDD47}" destId="{D3A3DEB8-5781-4E8F-9129-06DD92615ADA}" srcOrd="1" destOrd="1" presId="urn:microsoft.com/office/officeart/2005/8/layout/vList4"/>
    <dgm:cxn modelId="{3AB0B6DC-B198-45D9-A5AD-B5445085BEAF}" type="presOf" srcId="{3A98551C-D6CC-4532-B723-38DE7B7B49D8}" destId="{A23A3A94-F36D-4C67-AE3F-6D9CDEC6F7F6}" srcOrd="0" destOrd="3" presId="urn:microsoft.com/office/officeart/2005/8/layout/vList4"/>
    <dgm:cxn modelId="{F13510AB-86B0-4B4E-9538-14FC218EBBC3}" type="presOf" srcId="{6ED59FB1-AB86-41B4-B0E1-4DFF50C07DE1}" destId="{DDCBF310-9306-48B4-9C37-31DFECE01961}" srcOrd="1" destOrd="1" presId="urn:microsoft.com/office/officeart/2005/8/layout/vList4"/>
    <dgm:cxn modelId="{59402BFF-B014-45EE-B566-E59CD09C85FF}" srcId="{7F912D11-BE50-4C9F-BBEF-2C2D3FF5AC6A}" destId="{F8737017-87FE-4490-9CD9-A1044190ADF1}" srcOrd="1" destOrd="0" parTransId="{97CD764B-ADB1-4B92-B25B-2D6EF3A5BE42}" sibTransId="{62A26CE8-5144-4274-B8B5-C335D7689710}"/>
    <dgm:cxn modelId="{3C4D0191-A321-4A43-8D2E-EA9502047B06}" srcId="{9EDD2923-C495-4BAE-89E7-F85BA6AB6B9A}" destId="{3A98551C-D6CC-4532-B723-38DE7B7B49D8}" srcOrd="2" destOrd="0" parTransId="{C8492241-D8C7-4D05-82C0-9BDCA72EF05D}" sibTransId="{98FDADE8-5AE4-4347-A745-69500FFEC8C0}"/>
    <dgm:cxn modelId="{11298526-C4A6-4E94-B7A6-E18BE3F7488E}" srcId="{F8737017-87FE-4490-9CD9-A1044190ADF1}" destId="{6ED59FB1-AB86-41B4-B0E1-4DFF50C07DE1}" srcOrd="0" destOrd="0" parTransId="{40AA6CC9-16EB-4CC5-A399-9AD72CB8FBA8}" sibTransId="{30883E8D-9743-4834-B160-DAC0BEDBD5AE}"/>
    <dgm:cxn modelId="{F9304B49-644B-4D65-8399-6076804F9570}" type="presOf" srcId="{06C931C4-BF38-4A1C-868F-254C07B64FC4}" destId="{D3A3DEB8-5781-4E8F-9129-06DD92615ADA}" srcOrd="1" destOrd="2" presId="urn:microsoft.com/office/officeart/2005/8/layout/vList4"/>
    <dgm:cxn modelId="{2E61E56E-0704-492E-93E7-A1EFD83C3250}" srcId="{F8737017-87FE-4490-9CD9-A1044190ADF1}" destId="{30BA185E-AB34-4E1E-B76E-2E286CD34320}" srcOrd="1" destOrd="0" parTransId="{C09EA7C0-F61E-4E41-A1D5-488C54B11456}" sibTransId="{DEB511DA-B8A3-4503-8489-1BC15E7893A3}"/>
    <dgm:cxn modelId="{D494B4EA-E637-4A3F-BE8F-2EFF199AA005}" srcId="{9EDD2923-C495-4BAE-89E7-F85BA6AB6B9A}" destId="{BB4162FC-5AA2-4B1B-B209-0140F42CDD47}" srcOrd="0" destOrd="0" parTransId="{032A7DBE-C565-4758-A0F1-F8D656A7D9FE}" sibTransId="{706F827E-5C85-406C-BD9B-174A4FCFB330}"/>
    <dgm:cxn modelId="{20E54996-6D16-457D-9F05-1DA0BCB6E3E6}" type="presOf" srcId="{F8737017-87FE-4490-9CD9-A1044190ADF1}" destId="{E0EA584E-79CA-46D0-900D-461B0BCF9996}" srcOrd="0" destOrd="0" presId="urn:microsoft.com/office/officeart/2005/8/layout/vList4"/>
    <dgm:cxn modelId="{1096D8C3-12A5-4C40-83B9-DA3E2BE889D3}" type="presOf" srcId="{30BA185E-AB34-4E1E-B76E-2E286CD34320}" destId="{DDCBF310-9306-48B4-9C37-31DFECE01961}" srcOrd="1" destOrd="2" presId="urn:microsoft.com/office/officeart/2005/8/layout/vList4"/>
    <dgm:cxn modelId="{65274EE5-2320-4CEA-A235-19ADADCBD60C}" type="presOf" srcId="{F8737017-87FE-4490-9CD9-A1044190ADF1}" destId="{DDCBF310-9306-48B4-9C37-31DFECE01961}" srcOrd="1" destOrd="0" presId="urn:microsoft.com/office/officeart/2005/8/layout/vList4"/>
    <dgm:cxn modelId="{3AA5478D-1E65-43B0-9FD6-A6E3A1D64909}" type="presOf" srcId="{7F912D11-BE50-4C9F-BBEF-2C2D3FF5AC6A}" destId="{28063568-6E1F-4C72-BC99-8110F53379FC}" srcOrd="0" destOrd="0" presId="urn:microsoft.com/office/officeart/2005/8/layout/vList4"/>
    <dgm:cxn modelId="{63FBFB8E-5427-46A1-A5ED-64ED27DC9E3D}" type="presOf" srcId="{9EDD2923-C495-4BAE-89E7-F85BA6AB6B9A}" destId="{D3A3DEB8-5781-4E8F-9129-06DD92615ADA}" srcOrd="1" destOrd="0" presId="urn:microsoft.com/office/officeart/2005/8/layout/vList4"/>
    <dgm:cxn modelId="{A449E3FC-FABC-4DFA-8A15-273E84665951}" type="presOf" srcId="{88E08BD1-3552-4465-A2C4-2ADB1CCE9876}" destId="{0DB44638-6352-49B8-8EFD-6705A84AB6CE}" srcOrd="1" destOrd="0" presId="urn:microsoft.com/office/officeart/2005/8/layout/vList4"/>
    <dgm:cxn modelId="{22C0A31B-E0F9-44C6-A247-1F02107530CF}" srcId="{7F912D11-BE50-4C9F-BBEF-2C2D3FF5AC6A}" destId="{9EDD2923-C495-4BAE-89E7-F85BA6AB6B9A}" srcOrd="2" destOrd="0" parTransId="{C26A24B9-E069-487D-B8E4-34161EC09A7D}" sibTransId="{96CD7518-2EF9-444F-B8FC-90995FFC886F}"/>
    <dgm:cxn modelId="{BF1B4E0B-AEB1-4FC1-98EA-541DA828EDC2}" srcId="{9EDD2923-C495-4BAE-89E7-F85BA6AB6B9A}" destId="{06C931C4-BF38-4A1C-868F-254C07B64FC4}" srcOrd="1" destOrd="0" parTransId="{889E5442-F71E-48DE-9CB7-FA6BAE7E4B11}" sibTransId="{0402475C-7A63-4FCF-A60D-218EF58BBEEF}"/>
    <dgm:cxn modelId="{038B4BF7-65F5-4161-B5C6-C87DDDDBAC64}" type="presOf" srcId="{30BA185E-AB34-4E1E-B76E-2E286CD34320}" destId="{E0EA584E-79CA-46D0-900D-461B0BCF9996}" srcOrd="0" destOrd="2" presId="urn:microsoft.com/office/officeart/2005/8/layout/vList4"/>
    <dgm:cxn modelId="{8CA9F944-8CCF-475A-A007-1FCEFF4BEE47}" srcId="{7F912D11-BE50-4C9F-BBEF-2C2D3FF5AC6A}" destId="{88E08BD1-3552-4465-A2C4-2ADB1CCE9876}" srcOrd="0" destOrd="0" parTransId="{19941BE6-07D7-4E1D-A7FB-0D4BAFDCCF15}" sibTransId="{50BA77E4-0B29-4C7F-905B-5BD953BE4A94}"/>
    <dgm:cxn modelId="{EB7E370B-B8BE-46DA-B86E-2528DB5B7B1F}" type="presOf" srcId="{BB4162FC-5AA2-4B1B-B209-0140F42CDD47}" destId="{A23A3A94-F36D-4C67-AE3F-6D9CDEC6F7F6}" srcOrd="0" destOrd="1" presId="urn:microsoft.com/office/officeart/2005/8/layout/vList4"/>
    <dgm:cxn modelId="{98337199-40B6-478B-9D32-49F80B77C64E}" type="presOf" srcId="{CAEAC553-15EB-4C70-B7E1-4CE033D3585C}" destId="{D3A3DEB8-5781-4E8F-9129-06DD92615ADA}" srcOrd="1" destOrd="4" presId="urn:microsoft.com/office/officeart/2005/8/layout/vList4"/>
    <dgm:cxn modelId="{43BFC776-EBBD-4710-9AF5-6E6EC82B74AB}" type="presOf" srcId="{88E08BD1-3552-4465-A2C4-2ADB1CCE9876}" destId="{E80CEDC8-2290-455C-98B7-7C536B16A7AE}" srcOrd="0" destOrd="0" presId="urn:microsoft.com/office/officeart/2005/8/layout/vList4"/>
    <dgm:cxn modelId="{4C57A645-D2BE-4048-B936-D6F24B49CB6B}" type="presOf" srcId="{6ED59FB1-AB86-41B4-B0E1-4DFF50C07DE1}" destId="{E0EA584E-79CA-46D0-900D-461B0BCF9996}" srcOrd="0" destOrd="1" presId="urn:microsoft.com/office/officeart/2005/8/layout/vList4"/>
    <dgm:cxn modelId="{3096CD91-799E-4D8E-961F-7530C48A243C}" type="presOf" srcId="{9EDD2923-C495-4BAE-89E7-F85BA6AB6B9A}" destId="{A23A3A94-F36D-4C67-AE3F-6D9CDEC6F7F6}" srcOrd="0" destOrd="0" presId="urn:microsoft.com/office/officeart/2005/8/layout/vList4"/>
    <dgm:cxn modelId="{04A960BD-4A41-4665-A78E-67247A5B166A}" srcId="{9EDD2923-C495-4BAE-89E7-F85BA6AB6B9A}" destId="{CAEAC553-15EB-4C70-B7E1-4CE033D3585C}" srcOrd="3" destOrd="0" parTransId="{0FC4A3FB-F4F2-460C-951B-08AF3CD4C276}" sibTransId="{08124A58-8CB7-40FC-84EC-E1C53E81EAE2}"/>
    <dgm:cxn modelId="{95B06557-668C-4641-B014-6330C38C674A}" type="presOf" srcId="{06C931C4-BF38-4A1C-868F-254C07B64FC4}" destId="{A23A3A94-F36D-4C67-AE3F-6D9CDEC6F7F6}" srcOrd="0" destOrd="2" presId="urn:microsoft.com/office/officeart/2005/8/layout/vList4"/>
    <dgm:cxn modelId="{58AFC60C-3D79-4E7F-9BB9-FBE7DB32C549}" type="presOf" srcId="{CAEAC553-15EB-4C70-B7E1-4CE033D3585C}" destId="{A23A3A94-F36D-4C67-AE3F-6D9CDEC6F7F6}" srcOrd="0" destOrd="4" presId="urn:microsoft.com/office/officeart/2005/8/layout/vList4"/>
    <dgm:cxn modelId="{9E3C5C6F-3F72-477C-A7E9-7C1DE5831F42}" type="presParOf" srcId="{28063568-6E1F-4C72-BC99-8110F53379FC}" destId="{66D0A107-A51C-4221-B827-4C72690D6D6F}" srcOrd="0" destOrd="0" presId="urn:microsoft.com/office/officeart/2005/8/layout/vList4"/>
    <dgm:cxn modelId="{7FD9B6FC-B56F-4159-A4F9-81E27EC999CD}" type="presParOf" srcId="{66D0A107-A51C-4221-B827-4C72690D6D6F}" destId="{E80CEDC8-2290-455C-98B7-7C536B16A7AE}" srcOrd="0" destOrd="0" presId="urn:microsoft.com/office/officeart/2005/8/layout/vList4"/>
    <dgm:cxn modelId="{530D3B84-B15E-41C8-99C4-6EFCF6E4DA31}" type="presParOf" srcId="{66D0A107-A51C-4221-B827-4C72690D6D6F}" destId="{7059D77B-3FF7-44E4-928E-59E85BAEE431}" srcOrd="1" destOrd="0" presId="urn:microsoft.com/office/officeart/2005/8/layout/vList4"/>
    <dgm:cxn modelId="{1DFC97F2-1AB6-4C30-90BB-845144F62FE1}" type="presParOf" srcId="{66D0A107-A51C-4221-B827-4C72690D6D6F}" destId="{0DB44638-6352-49B8-8EFD-6705A84AB6CE}" srcOrd="2" destOrd="0" presId="urn:microsoft.com/office/officeart/2005/8/layout/vList4"/>
    <dgm:cxn modelId="{12370C6D-22BC-418D-9781-A5E45D2DE679}" type="presParOf" srcId="{28063568-6E1F-4C72-BC99-8110F53379FC}" destId="{8D7F43DE-BDA4-4D48-8444-FA5BAC43AA87}" srcOrd="1" destOrd="0" presId="urn:microsoft.com/office/officeart/2005/8/layout/vList4"/>
    <dgm:cxn modelId="{AD9FB4F3-3A07-4A29-A0FD-7C2301D1E9B0}" type="presParOf" srcId="{28063568-6E1F-4C72-BC99-8110F53379FC}" destId="{58BC9258-5A99-4603-BD5A-AECBBE6D21AE}" srcOrd="2" destOrd="0" presId="urn:microsoft.com/office/officeart/2005/8/layout/vList4"/>
    <dgm:cxn modelId="{5248844E-8EDA-46A0-A317-F79CBFB889ED}" type="presParOf" srcId="{58BC9258-5A99-4603-BD5A-AECBBE6D21AE}" destId="{E0EA584E-79CA-46D0-900D-461B0BCF9996}" srcOrd="0" destOrd="0" presId="urn:microsoft.com/office/officeart/2005/8/layout/vList4"/>
    <dgm:cxn modelId="{F4735164-5F71-4EAF-8D12-02F3A3578758}" type="presParOf" srcId="{58BC9258-5A99-4603-BD5A-AECBBE6D21AE}" destId="{F26B898F-0B3E-4480-A968-959DFCDF5CD6}" srcOrd="1" destOrd="0" presId="urn:microsoft.com/office/officeart/2005/8/layout/vList4"/>
    <dgm:cxn modelId="{D62E50A4-093A-49DC-87EE-62B9BCEDA2DF}" type="presParOf" srcId="{58BC9258-5A99-4603-BD5A-AECBBE6D21AE}" destId="{DDCBF310-9306-48B4-9C37-31DFECE01961}" srcOrd="2" destOrd="0" presId="urn:microsoft.com/office/officeart/2005/8/layout/vList4"/>
    <dgm:cxn modelId="{8B1C8481-4153-47F5-BFDB-A6BBAAD1B727}" type="presParOf" srcId="{28063568-6E1F-4C72-BC99-8110F53379FC}" destId="{C0F59404-EF34-498A-AD75-47E0B5A90A42}" srcOrd="3" destOrd="0" presId="urn:microsoft.com/office/officeart/2005/8/layout/vList4"/>
    <dgm:cxn modelId="{2B0B7ACD-C490-4A66-9FB3-48CC39EA220D}" type="presParOf" srcId="{28063568-6E1F-4C72-BC99-8110F53379FC}" destId="{79CCF762-60DA-4BB8-A492-106E40101498}" srcOrd="4" destOrd="0" presId="urn:microsoft.com/office/officeart/2005/8/layout/vList4"/>
    <dgm:cxn modelId="{BCFF4E48-C364-42B2-928C-5A057D00C7E0}" type="presParOf" srcId="{79CCF762-60DA-4BB8-A492-106E40101498}" destId="{A23A3A94-F36D-4C67-AE3F-6D9CDEC6F7F6}" srcOrd="0" destOrd="0" presId="urn:microsoft.com/office/officeart/2005/8/layout/vList4"/>
    <dgm:cxn modelId="{447EEF50-4FE6-4321-A9E5-C37AB05DEF75}" type="presParOf" srcId="{79CCF762-60DA-4BB8-A492-106E40101498}" destId="{4F14B0C4-2AF9-4293-A493-10B672E7FC9E}" srcOrd="1" destOrd="0" presId="urn:microsoft.com/office/officeart/2005/8/layout/vList4"/>
    <dgm:cxn modelId="{D5981A44-9911-4682-B260-4D56FCE83349}" type="presParOf" srcId="{79CCF762-60DA-4BB8-A492-106E40101498}" destId="{D3A3DEB8-5781-4E8F-9129-06DD92615ADA}"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332793-902B-494D-B1AC-E3985FC4882D}">
      <dsp:nvSpPr>
        <dsp:cNvPr id="0" name=""/>
        <dsp:cNvSpPr/>
      </dsp:nvSpPr>
      <dsp:spPr>
        <a:xfrm>
          <a:off x="2166822" y="6071"/>
          <a:ext cx="2219857" cy="2219857"/>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pl-PL" sz="2000" kern="1200" dirty="0" smtClean="0"/>
            <a:t>ŚWIAT REALNY</a:t>
          </a:r>
          <a:endParaRPr lang="pl-PL" sz="2000" kern="1200" dirty="0"/>
        </a:p>
      </dsp:txBody>
      <dsp:txXfrm>
        <a:off x="2476802" y="267840"/>
        <a:ext cx="1279918" cy="1696320"/>
      </dsp:txXfrm>
    </dsp:sp>
    <dsp:sp modelId="{35E04981-8438-440F-96C1-FA0FBC1B381E}">
      <dsp:nvSpPr>
        <dsp:cNvPr id="0" name=""/>
        <dsp:cNvSpPr/>
      </dsp:nvSpPr>
      <dsp:spPr>
        <a:xfrm>
          <a:off x="3732378" y="0"/>
          <a:ext cx="2219857" cy="2219857"/>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pl-PL" sz="2000" kern="1200" dirty="0" smtClean="0"/>
            <a:t>ŚWIAT WIRTUALNY</a:t>
          </a:r>
          <a:endParaRPr lang="pl-PL" sz="2000" kern="1200" dirty="0"/>
        </a:p>
      </dsp:txBody>
      <dsp:txXfrm>
        <a:off x="4362338" y="261768"/>
        <a:ext cx="1279918" cy="16963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178048-D77B-4763-91B0-3263696DBEEA}">
      <dsp:nvSpPr>
        <dsp:cNvPr id="0" name=""/>
        <dsp:cNvSpPr/>
      </dsp:nvSpPr>
      <dsp:spPr>
        <a:xfrm>
          <a:off x="1823864" y="0"/>
          <a:ext cx="2448272" cy="2448272"/>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200150">
            <a:lnSpc>
              <a:spcPct val="90000"/>
            </a:lnSpc>
            <a:spcBef>
              <a:spcPct val="0"/>
            </a:spcBef>
            <a:spcAft>
              <a:spcPct val="35000"/>
            </a:spcAft>
          </a:pPr>
          <a:r>
            <a:rPr lang="pl-PL" sz="2700" kern="1200" dirty="0" smtClean="0"/>
            <a:t>ŚWIAT WIRTUALNY</a:t>
          </a:r>
          <a:endParaRPr lang="pl-PL" sz="2700" kern="1200" dirty="0"/>
        </a:p>
      </dsp:txBody>
      <dsp:txXfrm>
        <a:off x="2182405" y="358541"/>
        <a:ext cx="1731190" cy="173119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A71660-92FC-4B27-8A58-8485863F7544}">
      <dsp:nvSpPr>
        <dsp:cNvPr id="0" name=""/>
        <dsp:cNvSpPr/>
      </dsp:nvSpPr>
      <dsp:spPr>
        <a:xfrm rot="5400000">
          <a:off x="-270684" y="270684"/>
          <a:ext cx="1804564" cy="1263194"/>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pl-PL" sz="1400" kern="1200" dirty="0" smtClean="0"/>
            <a:t>Zmiany dotyczące jednostki</a:t>
          </a:r>
          <a:endParaRPr lang="pl-PL" sz="1400" kern="1200" dirty="0"/>
        </a:p>
      </dsp:txBody>
      <dsp:txXfrm rot="-5400000">
        <a:off x="1" y="631596"/>
        <a:ext cx="1263194" cy="541370"/>
      </dsp:txXfrm>
    </dsp:sp>
    <dsp:sp modelId="{2555EADA-4079-483C-B8FF-49BC9E45B322}">
      <dsp:nvSpPr>
        <dsp:cNvPr id="0" name=""/>
        <dsp:cNvSpPr/>
      </dsp:nvSpPr>
      <dsp:spPr>
        <a:xfrm rot="5400000">
          <a:off x="4159914" y="-2891766"/>
          <a:ext cx="1172966" cy="6966405"/>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pl-PL" sz="2000" kern="1200" dirty="0" smtClean="0"/>
            <a:t>Wzrost długości czasu diagnozowanego jako czas młodości.</a:t>
          </a:r>
          <a:endParaRPr lang="pl-PL" sz="2000" kern="1200" dirty="0"/>
        </a:p>
        <a:p>
          <a:pPr marL="228600" lvl="1" indent="-228600" algn="l" defTabSz="889000">
            <a:lnSpc>
              <a:spcPct val="90000"/>
            </a:lnSpc>
            <a:spcBef>
              <a:spcPct val="0"/>
            </a:spcBef>
            <a:spcAft>
              <a:spcPct val="15000"/>
            </a:spcAft>
            <a:buChar char="••"/>
          </a:pPr>
          <a:r>
            <a:rPr lang="pl-PL" sz="2000" kern="1200" dirty="0" smtClean="0"/>
            <a:t>Wzrost długości czasu edukacji szkolnej.</a:t>
          </a:r>
          <a:endParaRPr lang="pl-PL" sz="2000" kern="1200" dirty="0"/>
        </a:p>
      </dsp:txBody>
      <dsp:txXfrm rot="-5400000">
        <a:off x="1263195" y="62212"/>
        <a:ext cx="6909146" cy="1058448"/>
      </dsp:txXfrm>
    </dsp:sp>
    <dsp:sp modelId="{5D01F5F8-F693-4129-A308-5CB4CA6F3827}">
      <dsp:nvSpPr>
        <dsp:cNvPr id="0" name=""/>
        <dsp:cNvSpPr/>
      </dsp:nvSpPr>
      <dsp:spPr>
        <a:xfrm rot="5400000">
          <a:off x="-270684" y="1888402"/>
          <a:ext cx="1804564" cy="1263194"/>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pl-PL" sz="1400" kern="1200" dirty="0" smtClean="0"/>
            <a:t>Zmiany dotyczące rodziny</a:t>
          </a:r>
          <a:endParaRPr lang="pl-PL" sz="1400" kern="1200" dirty="0"/>
        </a:p>
      </dsp:txBody>
      <dsp:txXfrm rot="-5400000">
        <a:off x="1" y="2249314"/>
        <a:ext cx="1263194" cy="541370"/>
      </dsp:txXfrm>
    </dsp:sp>
    <dsp:sp modelId="{1C2EF896-693D-46DF-BD27-88162A34F3C3}">
      <dsp:nvSpPr>
        <dsp:cNvPr id="0" name=""/>
        <dsp:cNvSpPr/>
      </dsp:nvSpPr>
      <dsp:spPr>
        <a:xfrm rot="5400000">
          <a:off x="4159914" y="-1279001"/>
          <a:ext cx="1172966" cy="6966405"/>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pl-PL" sz="2000" kern="1200" dirty="0" smtClean="0"/>
            <a:t>Długi czas pozostawania w rodzinie pochodzenia. </a:t>
          </a:r>
          <a:endParaRPr lang="pl-PL" sz="2000" kern="1200" dirty="0"/>
        </a:p>
        <a:p>
          <a:pPr marL="228600" lvl="1" indent="-228600" algn="l" defTabSz="889000">
            <a:lnSpc>
              <a:spcPct val="90000"/>
            </a:lnSpc>
            <a:spcBef>
              <a:spcPct val="0"/>
            </a:spcBef>
            <a:spcAft>
              <a:spcPct val="15000"/>
            </a:spcAft>
            <a:buChar char="••"/>
          </a:pPr>
          <a:r>
            <a:rPr lang="pl-PL" sz="2000" kern="1200" dirty="0" smtClean="0"/>
            <a:t>Wzrost  pozycji młodych ludzi w rodzinie.</a:t>
          </a:r>
          <a:endParaRPr lang="pl-PL" sz="2000" kern="1200" dirty="0"/>
        </a:p>
      </dsp:txBody>
      <dsp:txXfrm rot="-5400000">
        <a:off x="1263195" y="1674977"/>
        <a:ext cx="6909146" cy="1058448"/>
      </dsp:txXfrm>
    </dsp:sp>
    <dsp:sp modelId="{0FD9C1D6-9AD1-4784-96CC-4DED8C58966F}">
      <dsp:nvSpPr>
        <dsp:cNvPr id="0" name=""/>
        <dsp:cNvSpPr/>
      </dsp:nvSpPr>
      <dsp:spPr>
        <a:xfrm rot="5400000">
          <a:off x="-270684" y="3501167"/>
          <a:ext cx="1804564" cy="1263194"/>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pl-PL" sz="1400" kern="1200" dirty="0" smtClean="0"/>
            <a:t>Zmiany dotyczące społeczeństwa</a:t>
          </a:r>
          <a:endParaRPr lang="pl-PL" sz="1400" kern="1200" dirty="0"/>
        </a:p>
      </dsp:txBody>
      <dsp:txXfrm rot="-5400000">
        <a:off x="1" y="3862079"/>
        <a:ext cx="1263194" cy="541370"/>
      </dsp:txXfrm>
    </dsp:sp>
    <dsp:sp modelId="{D60BCC35-5E86-4B3E-A48A-A8FD328C277B}">
      <dsp:nvSpPr>
        <dsp:cNvPr id="0" name=""/>
        <dsp:cNvSpPr/>
      </dsp:nvSpPr>
      <dsp:spPr>
        <a:xfrm rot="5400000">
          <a:off x="4159914" y="333763"/>
          <a:ext cx="1172966" cy="6966405"/>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pl-PL" sz="1700" kern="1200" dirty="0" smtClean="0"/>
            <a:t> </a:t>
          </a:r>
          <a:r>
            <a:rPr lang="pl-PL" sz="2000" kern="1200" dirty="0" smtClean="0"/>
            <a:t>Wszechstronne wykorzystanie cyberprzestrzeni.</a:t>
          </a:r>
          <a:endParaRPr lang="pl-PL" sz="2000" kern="1200" dirty="0"/>
        </a:p>
        <a:p>
          <a:pPr marL="228600" lvl="1" indent="-228600" algn="l" defTabSz="889000">
            <a:lnSpc>
              <a:spcPct val="90000"/>
            </a:lnSpc>
            <a:spcBef>
              <a:spcPct val="0"/>
            </a:spcBef>
            <a:spcAft>
              <a:spcPct val="15000"/>
            </a:spcAft>
            <a:buChar char="••"/>
          </a:pPr>
          <a:r>
            <a:rPr lang="pl-PL" sz="2000" kern="1200" dirty="0" smtClean="0"/>
            <a:t>Coraz lepsze  warunki życia ( w sensie zaspokojenia potrzeb materialnych ). </a:t>
          </a:r>
          <a:endParaRPr lang="pl-PL" sz="2000" kern="1200" dirty="0"/>
        </a:p>
        <a:p>
          <a:pPr marL="228600" lvl="1" indent="-228600" algn="l" defTabSz="889000">
            <a:lnSpc>
              <a:spcPct val="90000"/>
            </a:lnSpc>
            <a:spcBef>
              <a:spcPct val="0"/>
            </a:spcBef>
            <a:spcAft>
              <a:spcPct val="15000"/>
            </a:spcAft>
            <a:buChar char="••"/>
          </a:pPr>
          <a:r>
            <a:rPr lang="pl-PL" sz="2000" kern="1200" dirty="0" smtClean="0"/>
            <a:t>Możliwość karier </a:t>
          </a:r>
          <a:r>
            <a:rPr lang="pl-PL" sz="2000" i="1" kern="1200" dirty="0" smtClean="0"/>
            <a:t>bez granic. </a:t>
          </a:r>
          <a:endParaRPr lang="pl-PL" sz="2000" i="1" kern="1200" dirty="0"/>
        </a:p>
      </dsp:txBody>
      <dsp:txXfrm rot="-5400000">
        <a:off x="1263195" y="3287742"/>
        <a:ext cx="6909146" cy="105844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A71660-92FC-4B27-8A58-8485863F7544}">
      <dsp:nvSpPr>
        <dsp:cNvPr id="0" name=""/>
        <dsp:cNvSpPr/>
      </dsp:nvSpPr>
      <dsp:spPr>
        <a:xfrm rot="5400000">
          <a:off x="-274177" y="274177"/>
          <a:ext cx="1827849" cy="1279494"/>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pl-PL" sz="1400" kern="1200" dirty="0" smtClean="0"/>
            <a:t>Zmiany dotyczące jednostki</a:t>
          </a:r>
          <a:endParaRPr lang="pl-PL" sz="1400" kern="1200" dirty="0"/>
        </a:p>
      </dsp:txBody>
      <dsp:txXfrm rot="-5400000">
        <a:off x="1" y="639746"/>
        <a:ext cx="1279494" cy="548355"/>
      </dsp:txXfrm>
    </dsp:sp>
    <dsp:sp modelId="{2555EADA-4079-483C-B8FF-49BC9E45B322}">
      <dsp:nvSpPr>
        <dsp:cNvPr id="0" name=""/>
        <dsp:cNvSpPr/>
      </dsp:nvSpPr>
      <dsp:spPr>
        <a:xfrm rot="5400000">
          <a:off x="4275696" y="-2990438"/>
          <a:ext cx="1188102" cy="7180505"/>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pl-PL" sz="2000" kern="1200" dirty="0" smtClean="0"/>
            <a:t>Choroby cywilizacyjne i pogarszanie się stanu zdrowia biologicznego młodych ludzi.</a:t>
          </a:r>
          <a:endParaRPr lang="pl-PL" sz="2000" kern="1200" dirty="0"/>
        </a:p>
      </dsp:txBody>
      <dsp:txXfrm rot="-5400000">
        <a:off x="1279495" y="63761"/>
        <a:ext cx="7122507" cy="1072106"/>
      </dsp:txXfrm>
    </dsp:sp>
    <dsp:sp modelId="{5D01F5F8-F693-4129-A308-5CB4CA6F3827}">
      <dsp:nvSpPr>
        <dsp:cNvPr id="0" name=""/>
        <dsp:cNvSpPr/>
      </dsp:nvSpPr>
      <dsp:spPr>
        <a:xfrm rot="5400000">
          <a:off x="-274177" y="1916252"/>
          <a:ext cx="1827849" cy="1279494"/>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pl-PL" sz="1400" kern="1200" dirty="0" smtClean="0"/>
            <a:t>Zmiany dotyczące rodziny</a:t>
          </a:r>
          <a:endParaRPr lang="pl-PL" sz="1400" kern="1200" dirty="0"/>
        </a:p>
      </dsp:txBody>
      <dsp:txXfrm rot="-5400000">
        <a:off x="1" y="2281821"/>
        <a:ext cx="1279494" cy="548355"/>
      </dsp:txXfrm>
    </dsp:sp>
    <dsp:sp modelId="{1C2EF896-693D-46DF-BD27-88162A34F3C3}">
      <dsp:nvSpPr>
        <dsp:cNvPr id="0" name=""/>
        <dsp:cNvSpPr/>
      </dsp:nvSpPr>
      <dsp:spPr>
        <a:xfrm rot="5400000">
          <a:off x="4275696" y="-1408030"/>
          <a:ext cx="1188102" cy="7180505"/>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pl-PL" sz="2000" kern="1200" dirty="0" smtClean="0"/>
            <a:t>Infantylizacja  dzieci i młodzieży.</a:t>
          </a:r>
          <a:endParaRPr lang="pl-PL" sz="2000" kern="1200" dirty="0"/>
        </a:p>
        <a:p>
          <a:pPr marL="228600" lvl="1" indent="-228600" algn="l" defTabSz="889000">
            <a:lnSpc>
              <a:spcPct val="90000"/>
            </a:lnSpc>
            <a:spcBef>
              <a:spcPct val="0"/>
            </a:spcBef>
            <a:spcAft>
              <a:spcPct val="15000"/>
            </a:spcAft>
            <a:buChar char="••"/>
          </a:pPr>
          <a:r>
            <a:rPr lang="pl-PL" sz="2000" i="0" kern="1200" dirty="0" smtClean="0"/>
            <a:t>Wychowanie przez rzeczy.</a:t>
          </a:r>
          <a:endParaRPr lang="pl-PL" sz="2000" i="0" kern="1200" dirty="0"/>
        </a:p>
        <a:p>
          <a:pPr marL="228600" lvl="1" indent="-228600" algn="l" defTabSz="889000">
            <a:lnSpc>
              <a:spcPct val="90000"/>
            </a:lnSpc>
            <a:spcBef>
              <a:spcPct val="0"/>
            </a:spcBef>
            <a:spcAft>
              <a:spcPct val="15000"/>
            </a:spcAft>
            <a:buChar char="••"/>
          </a:pPr>
          <a:r>
            <a:rPr lang="pl-PL" sz="2000" kern="1200" dirty="0" smtClean="0"/>
            <a:t>Nadmierna autonomia pozostawiona dzieciom i młodzieży, nieadekwatna do  jej możliwości intelektualnych, emocjonalnych i  społecznych.   </a:t>
          </a:r>
          <a:endParaRPr lang="pl-PL" sz="2000" kern="1200" dirty="0"/>
        </a:p>
      </dsp:txBody>
      <dsp:txXfrm rot="-5400000">
        <a:off x="1279495" y="1646169"/>
        <a:ext cx="7122507" cy="1072106"/>
      </dsp:txXfrm>
    </dsp:sp>
    <dsp:sp modelId="{0FD9C1D6-9AD1-4784-96CC-4DED8C58966F}">
      <dsp:nvSpPr>
        <dsp:cNvPr id="0" name=""/>
        <dsp:cNvSpPr/>
      </dsp:nvSpPr>
      <dsp:spPr>
        <a:xfrm rot="5400000">
          <a:off x="-274177" y="3552564"/>
          <a:ext cx="1827849" cy="1279494"/>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pl-PL" sz="1400" kern="1200" dirty="0" smtClean="0"/>
            <a:t>Zmiany dotyczące społeczeństwa</a:t>
          </a:r>
          <a:endParaRPr lang="pl-PL" sz="1400" kern="1200" dirty="0"/>
        </a:p>
      </dsp:txBody>
      <dsp:txXfrm rot="-5400000">
        <a:off x="1" y="3918133"/>
        <a:ext cx="1279494" cy="548355"/>
      </dsp:txXfrm>
    </dsp:sp>
    <dsp:sp modelId="{D60BCC35-5E86-4B3E-A48A-A8FD328C277B}">
      <dsp:nvSpPr>
        <dsp:cNvPr id="0" name=""/>
        <dsp:cNvSpPr/>
      </dsp:nvSpPr>
      <dsp:spPr>
        <a:xfrm rot="5400000">
          <a:off x="4275696" y="305591"/>
          <a:ext cx="1188102" cy="7180505"/>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pl-PL" sz="2000" kern="1200" dirty="0" smtClean="0"/>
            <a:t>Dostęp do wiedzy przekraczającej możliwości poznawcze, intelektualne i moralne.</a:t>
          </a:r>
          <a:endParaRPr lang="pl-PL" sz="2000" kern="1200" dirty="0"/>
        </a:p>
        <a:p>
          <a:pPr marL="228600" lvl="1" indent="-228600" algn="l" defTabSz="889000">
            <a:lnSpc>
              <a:spcPct val="90000"/>
            </a:lnSpc>
            <a:spcBef>
              <a:spcPct val="0"/>
            </a:spcBef>
            <a:spcAft>
              <a:spcPct val="15000"/>
            </a:spcAft>
            <a:buChar char="••"/>
          </a:pPr>
          <a:r>
            <a:rPr lang="pl-PL" sz="2000" kern="1200" dirty="0" smtClean="0"/>
            <a:t> Negatywny wypływ mediów.</a:t>
          </a:r>
          <a:endParaRPr lang="pl-PL" sz="2000" kern="1200" dirty="0"/>
        </a:p>
        <a:p>
          <a:pPr marL="228600" lvl="1" indent="-228600" algn="l" defTabSz="889000">
            <a:lnSpc>
              <a:spcPct val="90000"/>
            </a:lnSpc>
            <a:spcBef>
              <a:spcPct val="0"/>
            </a:spcBef>
            <a:spcAft>
              <a:spcPct val="15000"/>
            </a:spcAft>
            <a:buChar char="••"/>
          </a:pPr>
          <a:r>
            <a:rPr lang="pl-PL" sz="2000" kern="1200" dirty="0" smtClean="0"/>
            <a:t> Większe, w stosunku do pokolenia rodziców, zagrożenie wykluczeniem społecznym.</a:t>
          </a:r>
          <a:endParaRPr lang="pl-PL" sz="2000" kern="1200" dirty="0"/>
        </a:p>
      </dsp:txBody>
      <dsp:txXfrm rot="-5400000">
        <a:off x="1279495" y="3359790"/>
        <a:ext cx="7122507" cy="107210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43CFC3-17E9-489A-9244-7C4B9D1C1DE2}">
      <dsp:nvSpPr>
        <dsp:cNvPr id="0" name=""/>
        <dsp:cNvSpPr/>
      </dsp:nvSpPr>
      <dsp:spPr>
        <a:xfrm>
          <a:off x="263502" y="536"/>
          <a:ext cx="2406068" cy="1443641"/>
        </a:xfrm>
        <a:prstGeom prst="rect">
          <a:avLst/>
        </a:prstGeom>
        <a:solidFill>
          <a:schemeClr val="accent6">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ts val="0"/>
            </a:spcAft>
          </a:pPr>
          <a:r>
            <a:rPr lang="pl-PL" sz="1700" b="1" kern="1200" dirty="0" err="1" smtClean="0"/>
            <a:t>You</a:t>
          </a:r>
          <a:r>
            <a:rPr lang="pl-PL" sz="1700" b="1" kern="1200" dirty="0" smtClean="0"/>
            <a:t> </a:t>
          </a:r>
          <a:r>
            <a:rPr lang="pl-PL" sz="1700" b="1" kern="1200" dirty="0" err="1" smtClean="0"/>
            <a:t>Don't</a:t>
          </a:r>
          <a:r>
            <a:rPr lang="pl-PL" sz="1700" b="1" kern="1200" dirty="0" smtClean="0"/>
            <a:t> </a:t>
          </a:r>
          <a:r>
            <a:rPr lang="pl-PL" sz="1700" b="1" kern="1200" dirty="0" err="1" smtClean="0"/>
            <a:t>Know</a:t>
          </a:r>
          <a:r>
            <a:rPr lang="pl-PL" sz="1700" b="1" kern="1200" dirty="0" smtClean="0"/>
            <a:t> Me (</a:t>
          </a:r>
          <a:r>
            <a:rPr lang="pl-PL" sz="1700" b="1" kern="1200" dirty="0" err="1" smtClean="0"/>
            <a:t>dissociative</a:t>
          </a:r>
          <a:r>
            <a:rPr lang="pl-PL" sz="1700" b="1" kern="1200" dirty="0" smtClean="0"/>
            <a:t> </a:t>
          </a:r>
          <a:r>
            <a:rPr lang="pl-PL" sz="1700" b="1" kern="1200" dirty="0" err="1" smtClean="0"/>
            <a:t>anonymity</a:t>
          </a:r>
          <a:r>
            <a:rPr lang="pl-PL" sz="1700" b="1" kern="1200" dirty="0" smtClean="0"/>
            <a:t>)</a:t>
          </a:r>
          <a:r>
            <a:rPr lang="pl-PL" sz="1700" kern="1200" dirty="0" smtClean="0"/>
            <a:t/>
          </a:r>
          <a:br>
            <a:rPr lang="pl-PL" sz="1700" kern="1200" dirty="0" smtClean="0"/>
          </a:br>
          <a:endParaRPr lang="pl-PL" sz="1700" kern="1200" dirty="0" smtClean="0"/>
        </a:p>
        <a:p>
          <a:pPr lvl="0" algn="ctr" defTabSz="755650">
            <a:lnSpc>
              <a:spcPct val="90000"/>
            </a:lnSpc>
            <a:spcBef>
              <a:spcPct val="0"/>
            </a:spcBef>
            <a:spcAft>
              <a:spcPts val="0"/>
            </a:spcAft>
          </a:pPr>
          <a:r>
            <a:rPr lang="pl-PL" sz="1700" kern="1200" dirty="0" smtClean="0"/>
            <a:t>Nie znasz mnie - bycie anonimowym </a:t>
          </a:r>
          <a:endParaRPr lang="pl-PL" sz="1700" kern="1200" dirty="0"/>
        </a:p>
      </dsp:txBody>
      <dsp:txXfrm>
        <a:off x="263502" y="536"/>
        <a:ext cx="2406068" cy="1443641"/>
      </dsp:txXfrm>
    </dsp:sp>
    <dsp:sp modelId="{60F0B8FD-4CE2-4E55-974C-46192D1E3CA6}">
      <dsp:nvSpPr>
        <dsp:cNvPr id="0" name=""/>
        <dsp:cNvSpPr/>
      </dsp:nvSpPr>
      <dsp:spPr>
        <a:xfrm>
          <a:off x="2910178" y="536"/>
          <a:ext cx="2406068" cy="1443641"/>
        </a:xfrm>
        <a:prstGeom prst="rect">
          <a:avLst/>
        </a:prstGeom>
        <a:solidFill>
          <a:schemeClr val="accent6">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pl-PL" sz="1700" b="1" kern="1200" dirty="0" err="1" smtClean="0"/>
            <a:t>You</a:t>
          </a:r>
          <a:r>
            <a:rPr lang="pl-PL" sz="1700" b="1" kern="1200" dirty="0" smtClean="0"/>
            <a:t> </a:t>
          </a:r>
          <a:r>
            <a:rPr lang="pl-PL" sz="1700" b="1" kern="1200" dirty="0" err="1" smtClean="0"/>
            <a:t>Can't</a:t>
          </a:r>
          <a:r>
            <a:rPr lang="pl-PL" sz="1700" b="1" kern="1200" dirty="0" smtClean="0"/>
            <a:t> </a:t>
          </a:r>
          <a:r>
            <a:rPr lang="pl-PL" sz="1700" b="1" kern="1200" dirty="0" err="1" smtClean="0"/>
            <a:t>See</a:t>
          </a:r>
          <a:r>
            <a:rPr lang="pl-PL" sz="1700" b="1" kern="1200" dirty="0" smtClean="0"/>
            <a:t> Me (</a:t>
          </a:r>
          <a:r>
            <a:rPr lang="pl-PL" sz="1700" b="1" kern="1200" dirty="0" err="1" smtClean="0"/>
            <a:t>invisibility</a:t>
          </a:r>
          <a:r>
            <a:rPr lang="pl-PL" sz="1700" b="1" kern="1200" dirty="0" smtClean="0"/>
            <a:t>)</a:t>
          </a:r>
          <a:r>
            <a:rPr lang="pl-PL" sz="1700" kern="1200" dirty="0" smtClean="0"/>
            <a:t/>
          </a:r>
          <a:br>
            <a:rPr lang="pl-PL" sz="1700" kern="1200" dirty="0" smtClean="0"/>
          </a:br>
          <a:r>
            <a:rPr lang="pl-PL" sz="1700" kern="1200" dirty="0" smtClean="0"/>
            <a:t>Nie możesz mnie zobaczyć  - niewidzialność</a:t>
          </a:r>
          <a:endParaRPr lang="pl-PL" sz="1700" kern="1200" dirty="0"/>
        </a:p>
      </dsp:txBody>
      <dsp:txXfrm>
        <a:off x="2910178" y="536"/>
        <a:ext cx="2406068" cy="1443641"/>
      </dsp:txXfrm>
    </dsp:sp>
    <dsp:sp modelId="{B4DB55CF-AAA8-4693-BC52-2D8BE892A25A}">
      <dsp:nvSpPr>
        <dsp:cNvPr id="0" name=""/>
        <dsp:cNvSpPr/>
      </dsp:nvSpPr>
      <dsp:spPr>
        <a:xfrm>
          <a:off x="5556853" y="536"/>
          <a:ext cx="2406068" cy="1443641"/>
        </a:xfrm>
        <a:prstGeom prst="rect">
          <a:avLst/>
        </a:prstGeom>
        <a:solidFill>
          <a:schemeClr val="accent6">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pl-PL" sz="1700" b="1" kern="1200" dirty="0" err="1" smtClean="0"/>
            <a:t>See</a:t>
          </a:r>
          <a:r>
            <a:rPr lang="pl-PL" sz="1700" b="1" kern="1200" dirty="0" smtClean="0"/>
            <a:t> </a:t>
          </a:r>
          <a:r>
            <a:rPr lang="pl-PL" sz="1700" b="1" kern="1200" dirty="0" err="1" smtClean="0"/>
            <a:t>You</a:t>
          </a:r>
          <a:r>
            <a:rPr lang="pl-PL" sz="1700" b="1" kern="1200" dirty="0" smtClean="0"/>
            <a:t> </a:t>
          </a:r>
          <a:r>
            <a:rPr lang="pl-PL" sz="1700" b="1" kern="1200" dirty="0" err="1" smtClean="0"/>
            <a:t>Later</a:t>
          </a:r>
          <a:r>
            <a:rPr lang="pl-PL" sz="1700" b="1" kern="1200" dirty="0" smtClean="0"/>
            <a:t> (</a:t>
          </a:r>
          <a:r>
            <a:rPr lang="pl-PL" sz="1700" b="1" kern="1200" dirty="0" err="1" smtClean="0"/>
            <a:t>asynchronicity</a:t>
          </a:r>
          <a:r>
            <a:rPr lang="pl-PL" sz="1700" b="1" kern="1200" dirty="0" smtClean="0"/>
            <a:t>)</a:t>
          </a:r>
          <a:r>
            <a:rPr lang="pl-PL" sz="1700" kern="1200" dirty="0" smtClean="0"/>
            <a:t/>
          </a:r>
          <a:br>
            <a:rPr lang="pl-PL" sz="1700" kern="1200" dirty="0" smtClean="0"/>
          </a:br>
          <a:endParaRPr lang="pl-PL" sz="1700" kern="1200" dirty="0" smtClean="0"/>
        </a:p>
        <a:p>
          <a:pPr lvl="0" algn="ctr" defTabSz="755650">
            <a:lnSpc>
              <a:spcPct val="90000"/>
            </a:lnSpc>
            <a:spcBef>
              <a:spcPct val="0"/>
            </a:spcBef>
            <a:spcAft>
              <a:spcPct val="35000"/>
            </a:spcAft>
          </a:pPr>
          <a:r>
            <a:rPr lang="pl-PL" sz="1700" kern="1200" dirty="0" smtClean="0"/>
            <a:t>Do zobaczenia później – asynchroniczność</a:t>
          </a:r>
          <a:endParaRPr lang="pl-PL" sz="1700" kern="1200" dirty="0"/>
        </a:p>
      </dsp:txBody>
      <dsp:txXfrm>
        <a:off x="5556853" y="536"/>
        <a:ext cx="2406068" cy="1443641"/>
      </dsp:txXfrm>
    </dsp:sp>
    <dsp:sp modelId="{EF47D31C-E90A-44AD-99EA-46B6A5E4CD8F}">
      <dsp:nvSpPr>
        <dsp:cNvPr id="0" name=""/>
        <dsp:cNvSpPr/>
      </dsp:nvSpPr>
      <dsp:spPr>
        <a:xfrm>
          <a:off x="1586840" y="1684784"/>
          <a:ext cx="2406068" cy="1443641"/>
        </a:xfrm>
        <a:prstGeom prst="rect">
          <a:avLst/>
        </a:prstGeom>
        <a:solidFill>
          <a:schemeClr val="accent6">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ts val="0"/>
            </a:spcAft>
          </a:pPr>
          <a:r>
            <a:rPr lang="pl-PL" sz="1700" b="1" kern="1200" dirty="0" err="1" smtClean="0"/>
            <a:t>It's</a:t>
          </a:r>
          <a:r>
            <a:rPr lang="pl-PL" sz="1700" b="1" kern="1200" dirty="0" smtClean="0"/>
            <a:t> Just a </a:t>
          </a:r>
          <a:r>
            <a:rPr lang="pl-PL" sz="1700" b="1" kern="1200" dirty="0" err="1" smtClean="0"/>
            <a:t>Game</a:t>
          </a:r>
          <a:r>
            <a:rPr lang="pl-PL" sz="1700" b="1" kern="1200" dirty="0" smtClean="0"/>
            <a:t> (</a:t>
          </a:r>
          <a:r>
            <a:rPr lang="pl-PL" sz="1700" b="1" kern="1200" dirty="0" err="1" smtClean="0"/>
            <a:t>dissociative</a:t>
          </a:r>
          <a:r>
            <a:rPr lang="pl-PL" sz="1700" b="1" kern="1200" dirty="0" smtClean="0"/>
            <a:t> </a:t>
          </a:r>
          <a:r>
            <a:rPr lang="pl-PL" sz="1700" b="1" kern="1200" dirty="0" err="1" smtClean="0"/>
            <a:t>imagination</a:t>
          </a:r>
          <a:r>
            <a:rPr lang="pl-PL" sz="1700" b="1" kern="1200" dirty="0" smtClean="0"/>
            <a:t>)</a:t>
          </a:r>
        </a:p>
        <a:p>
          <a:pPr lvl="0" algn="ctr" defTabSz="755650">
            <a:lnSpc>
              <a:spcPct val="90000"/>
            </a:lnSpc>
            <a:spcBef>
              <a:spcPct val="0"/>
            </a:spcBef>
            <a:spcAft>
              <a:spcPts val="0"/>
            </a:spcAft>
          </a:pPr>
          <a:endParaRPr lang="pl-PL" sz="1700" kern="1200" dirty="0" smtClean="0"/>
        </a:p>
        <a:p>
          <a:pPr lvl="0" algn="ctr" defTabSz="755650">
            <a:lnSpc>
              <a:spcPct val="90000"/>
            </a:lnSpc>
            <a:spcBef>
              <a:spcPct val="0"/>
            </a:spcBef>
            <a:spcAft>
              <a:spcPts val="0"/>
            </a:spcAft>
          </a:pPr>
          <a:r>
            <a:rPr lang="pl-PL" sz="1700" kern="1200" dirty="0" smtClean="0"/>
            <a:t>To tylko gra. </a:t>
          </a:r>
          <a:endParaRPr lang="pl-PL" sz="1700" kern="1200" dirty="0"/>
        </a:p>
      </dsp:txBody>
      <dsp:txXfrm>
        <a:off x="1586840" y="1684784"/>
        <a:ext cx="2406068" cy="1443641"/>
      </dsp:txXfrm>
    </dsp:sp>
    <dsp:sp modelId="{BA891BE3-5DCE-4C8B-B707-FEF2CCE08247}">
      <dsp:nvSpPr>
        <dsp:cNvPr id="0" name=""/>
        <dsp:cNvSpPr/>
      </dsp:nvSpPr>
      <dsp:spPr>
        <a:xfrm>
          <a:off x="4233515" y="1684784"/>
          <a:ext cx="2406068" cy="1443641"/>
        </a:xfrm>
        <a:prstGeom prst="rect">
          <a:avLst/>
        </a:prstGeom>
        <a:solidFill>
          <a:schemeClr val="accent6">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ts val="600"/>
            </a:spcAft>
          </a:pPr>
          <a:r>
            <a:rPr lang="en-US" sz="1700" b="1" kern="1200" dirty="0" smtClean="0"/>
            <a:t>We're Equals (minimizing authority)</a:t>
          </a:r>
          <a:endParaRPr lang="pl-PL" sz="1700" kern="1200" dirty="0" smtClean="0"/>
        </a:p>
        <a:p>
          <a:pPr lvl="0" algn="ctr" defTabSz="755650">
            <a:lnSpc>
              <a:spcPct val="90000"/>
            </a:lnSpc>
            <a:spcBef>
              <a:spcPct val="0"/>
            </a:spcBef>
            <a:spcAft>
              <a:spcPct val="35000"/>
            </a:spcAft>
          </a:pPr>
          <a:r>
            <a:rPr lang="pl-PL" sz="1700" kern="1200" dirty="0" smtClean="0"/>
            <a:t>Jesteśmy równi – coraz mniejsze znaczenie autorytetów.</a:t>
          </a:r>
          <a:endParaRPr lang="pl-PL" sz="1700" kern="1200" dirty="0"/>
        </a:p>
      </dsp:txBody>
      <dsp:txXfrm>
        <a:off x="4233515" y="1684784"/>
        <a:ext cx="2406068" cy="144364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EDDEE9-0969-40E5-B3E5-DE79D1323684}">
      <dsp:nvSpPr>
        <dsp:cNvPr id="0" name=""/>
        <dsp:cNvSpPr/>
      </dsp:nvSpPr>
      <dsp:spPr>
        <a:xfrm>
          <a:off x="1728208" y="2355"/>
          <a:ext cx="6876027" cy="4819289"/>
        </a:xfrm>
        <a:prstGeom prst="rightArrow">
          <a:avLst>
            <a:gd name="adj1" fmla="val 75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endParaRPr lang="pl-PL" sz="1600" kern="1200" dirty="0"/>
        </a:p>
        <a:p>
          <a:pPr marL="171450" lvl="1" indent="-171450" algn="l" defTabSz="711200">
            <a:lnSpc>
              <a:spcPct val="90000"/>
            </a:lnSpc>
            <a:spcBef>
              <a:spcPct val="0"/>
            </a:spcBef>
            <a:spcAft>
              <a:spcPct val="15000"/>
            </a:spcAft>
            <a:buChar char="••"/>
          </a:pPr>
          <a:r>
            <a:rPr lang="pl-PL" sz="1600" b="0" kern="1200" dirty="0" smtClean="0">
              <a:latin typeface="+mj-lt"/>
            </a:rPr>
            <a:t>Zaburzenia postrzegania perspektywy.</a:t>
          </a:r>
          <a:endParaRPr lang="pl-PL" sz="1600" b="0" kern="1200" dirty="0">
            <a:latin typeface="+mj-lt"/>
          </a:endParaRPr>
        </a:p>
        <a:p>
          <a:pPr marL="171450" lvl="1" indent="-171450" algn="l" defTabSz="711200">
            <a:lnSpc>
              <a:spcPct val="90000"/>
            </a:lnSpc>
            <a:spcBef>
              <a:spcPct val="0"/>
            </a:spcBef>
            <a:spcAft>
              <a:spcPct val="15000"/>
            </a:spcAft>
            <a:buChar char="••"/>
          </a:pPr>
          <a:r>
            <a:rPr lang="pl-PL" sz="1600" b="0" kern="1200" dirty="0" smtClean="0">
              <a:latin typeface="+mj-lt"/>
            </a:rPr>
            <a:t>Wykształcenie postrzegania fotograficznego i dwuwymiarowego rzeczywistości, oglądanej na ekranie komputera.</a:t>
          </a:r>
        </a:p>
        <a:p>
          <a:pPr marL="171450" lvl="1" indent="-171450" algn="l" defTabSz="711200">
            <a:lnSpc>
              <a:spcPct val="90000"/>
            </a:lnSpc>
            <a:spcBef>
              <a:spcPct val="0"/>
            </a:spcBef>
            <a:spcAft>
              <a:spcPct val="15000"/>
            </a:spcAft>
            <a:buChar char="••"/>
          </a:pPr>
          <a:r>
            <a:rPr lang="pl-PL" sz="1600" b="0" kern="1200" dirty="0" smtClean="0">
              <a:latin typeface="+mj-lt"/>
            </a:rPr>
            <a:t>Problemy z posługiwaniem się słownikiem ortograficznym i encyklopediami.</a:t>
          </a:r>
          <a:endParaRPr lang="pl-PL" sz="1600" b="0" kern="1200" dirty="0">
            <a:latin typeface="+mj-lt"/>
          </a:endParaRPr>
        </a:p>
        <a:p>
          <a:pPr marL="171450" lvl="1" indent="-171450" algn="l" defTabSz="711200">
            <a:lnSpc>
              <a:spcPct val="90000"/>
            </a:lnSpc>
            <a:spcBef>
              <a:spcPct val="0"/>
            </a:spcBef>
            <a:spcAft>
              <a:spcPct val="15000"/>
            </a:spcAft>
            <a:buChar char="••"/>
          </a:pPr>
          <a:r>
            <a:rPr lang="pl-PL" sz="1600" b="0" kern="1200" dirty="0" smtClean="0">
              <a:latin typeface="+mj-lt"/>
            </a:rPr>
            <a:t>Ograniczenia w nauce języka obcego, ponieważ język używany w komputerze to język informatyki a nie język mówiony. </a:t>
          </a:r>
          <a:endParaRPr lang="pl-PL" sz="1600" b="0" kern="1200" dirty="0">
            <a:latin typeface="+mj-lt"/>
          </a:endParaRPr>
        </a:p>
        <a:p>
          <a:pPr marL="171450" lvl="1" indent="-171450" algn="l" defTabSz="711200">
            <a:lnSpc>
              <a:spcPct val="90000"/>
            </a:lnSpc>
            <a:spcBef>
              <a:spcPct val="0"/>
            </a:spcBef>
            <a:spcAft>
              <a:spcPct val="15000"/>
            </a:spcAft>
            <a:buChar char="••"/>
          </a:pPr>
          <a:r>
            <a:rPr lang="pl-PL" sz="1600" b="0" kern="1200" dirty="0" smtClean="0">
              <a:latin typeface="+mj-lt"/>
            </a:rPr>
            <a:t>Zaburzenia wymowy. </a:t>
          </a:r>
          <a:r>
            <a:rPr lang="pl-PL" sz="1600" kern="1200" dirty="0" smtClean="0">
              <a:latin typeface="+mj-lt"/>
            </a:rPr>
            <a:t>Bohaterowie filmów/gier często porozumiewają się swoistą niby – mową, którą przyjmują u użytkownicy wirtualnej przestrzeni.</a:t>
          </a:r>
          <a:endParaRPr lang="pl-PL" sz="1600" b="0" kern="1200" dirty="0">
            <a:latin typeface="+mj-lt"/>
          </a:endParaRPr>
        </a:p>
        <a:p>
          <a:pPr marL="171450" lvl="1" indent="-171450" algn="l" defTabSz="711200">
            <a:lnSpc>
              <a:spcPct val="90000"/>
            </a:lnSpc>
            <a:spcBef>
              <a:spcPct val="0"/>
            </a:spcBef>
            <a:spcAft>
              <a:spcPct val="15000"/>
            </a:spcAft>
            <a:buChar char="••"/>
          </a:pPr>
          <a:r>
            <a:rPr lang="pl-PL" sz="1600" kern="1200" dirty="0" err="1" smtClean="0"/>
            <a:t>Googlizm</a:t>
          </a:r>
          <a:r>
            <a:rPr lang="pl-PL" sz="1600" kern="1200" dirty="0" smtClean="0"/>
            <a:t> to pogląd głoszący, że wyszukiwarka Google jest wyznacznikiem rzeczywistości, a liczba wyników </a:t>
          </a:r>
          <a:r>
            <a:rPr lang="pl-PL" sz="1600" kern="1200" dirty="0" err="1" smtClean="0"/>
            <a:t>wyszukiwań</a:t>
          </a:r>
          <a:r>
            <a:rPr lang="pl-PL" sz="1600" kern="1200" dirty="0" smtClean="0"/>
            <a:t> danego pojęcia jest miarą jego encyklopedyczności. Zastępcza pamięć!!!</a:t>
          </a:r>
          <a:endParaRPr lang="pl-PL" sz="1600" b="0" kern="1200" dirty="0">
            <a:latin typeface="+mj-lt"/>
          </a:endParaRPr>
        </a:p>
        <a:p>
          <a:pPr marL="171450" lvl="1" indent="-171450" algn="l" defTabSz="711200">
            <a:lnSpc>
              <a:spcPct val="90000"/>
            </a:lnSpc>
            <a:spcBef>
              <a:spcPct val="0"/>
            </a:spcBef>
            <a:spcAft>
              <a:spcPct val="15000"/>
            </a:spcAft>
            <a:buChar char="••"/>
          </a:pPr>
          <a:endParaRPr lang="pl-PL" sz="1600" kern="1200" dirty="0"/>
        </a:p>
      </dsp:txBody>
      <dsp:txXfrm>
        <a:off x="1728208" y="604766"/>
        <a:ext cx="5068794" cy="3614467"/>
      </dsp:txXfrm>
    </dsp:sp>
    <dsp:sp modelId="{B7A7F576-D09C-4057-B978-0F1D0F2E7B8E}">
      <dsp:nvSpPr>
        <dsp:cNvPr id="0" name=""/>
        <dsp:cNvSpPr/>
      </dsp:nvSpPr>
      <dsp:spPr>
        <a:xfrm>
          <a:off x="107933" y="4710"/>
          <a:ext cx="1584018" cy="481928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pl-PL" sz="1800" kern="1200" dirty="0" smtClean="0"/>
            <a:t>SFERA POZNAWCZA</a:t>
          </a:r>
          <a:endParaRPr lang="pl-PL" sz="1800" kern="1200" dirty="0"/>
        </a:p>
      </dsp:txBody>
      <dsp:txXfrm>
        <a:off x="185258" y="82035"/>
        <a:ext cx="1429368" cy="466463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435C0-F768-4948-BD69-CB7B33647C4D}">
      <dsp:nvSpPr>
        <dsp:cNvPr id="0" name=""/>
        <dsp:cNvSpPr/>
      </dsp:nvSpPr>
      <dsp:spPr>
        <a:xfrm>
          <a:off x="1368873" y="0"/>
          <a:ext cx="7267203" cy="4860000"/>
        </a:xfrm>
        <a:prstGeom prst="rightArrow">
          <a:avLst>
            <a:gd name="adj1" fmla="val 75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pl-PL" sz="1800" b="1" kern="1200" dirty="0" smtClean="0">
              <a:latin typeface="+mj-lt"/>
            </a:rPr>
            <a:t>Zniekształcenie wyobraźni i aktywności twórczej </a:t>
          </a:r>
          <a:r>
            <a:rPr lang="pl-PL" sz="1800" kern="1200" dirty="0" smtClean="0">
              <a:latin typeface="+mj-lt"/>
            </a:rPr>
            <a:t>– nie jest ona potrzebna do odbioru programów medialnych mających formę nadającą się do bezpośredniego przyswajania.</a:t>
          </a:r>
          <a:endParaRPr lang="pl-PL" sz="1800" kern="1200" dirty="0">
            <a:latin typeface="+mj-lt"/>
          </a:endParaRPr>
        </a:p>
        <a:p>
          <a:pPr marL="171450" lvl="1" indent="-171450" algn="l" defTabSz="800100">
            <a:lnSpc>
              <a:spcPct val="90000"/>
            </a:lnSpc>
            <a:spcBef>
              <a:spcPct val="0"/>
            </a:spcBef>
            <a:spcAft>
              <a:spcPct val="15000"/>
            </a:spcAft>
            <a:buChar char="••"/>
          </a:pPr>
          <a:r>
            <a:rPr lang="pl-PL" sz="1800" b="1" kern="1200" dirty="0" smtClean="0">
              <a:latin typeface="+mj-lt"/>
            </a:rPr>
            <a:t>Zahamowanie twórczej aktywności</a:t>
          </a:r>
          <a:r>
            <a:rPr lang="pl-PL" sz="1800" kern="1200" dirty="0" smtClean="0">
              <a:latin typeface="+mj-lt"/>
            </a:rPr>
            <a:t>, poprzez bierne i nieefektywne konsumowanie oferowanych przez media treści, co wtórnie standaryzuje i unifikuje mentalność  odbiorców, którzy częściej przejawiają pasywność  w środowisku społecznym.</a:t>
          </a:r>
        </a:p>
        <a:p>
          <a:pPr marL="171450" lvl="1" indent="-171450" algn="l" defTabSz="800100">
            <a:lnSpc>
              <a:spcPct val="90000"/>
            </a:lnSpc>
            <a:spcBef>
              <a:spcPct val="0"/>
            </a:spcBef>
            <a:spcAft>
              <a:spcPct val="15000"/>
            </a:spcAft>
            <a:buChar char="••"/>
          </a:pPr>
          <a:r>
            <a:rPr lang="pl-PL" sz="1800" b="1" kern="1200" dirty="0" smtClean="0">
              <a:latin typeface="+mj-lt"/>
              <a:cs typeface="Times New Roman" pitchFamily="18" charset="0"/>
            </a:rPr>
            <a:t>Zawężenie zainteresowań </a:t>
          </a:r>
          <a:r>
            <a:rPr lang="pl-PL" sz="1800" kern="1200" dirty="0" smtClean="0">
              <a:latin typeface="+mj-lt"/>
              <a:cs typeface="Times New Roman" pitchFamily="18" charset="0"/>
            </a:rPr>
            <a:t>i możliwości intelektualnych.</a:t>
          </a:r>
          <a:endParaRPr lang="pl-PL" sz="1800" kern="1200" dirty="0" smtClean="0">
            <a:latin typeface="+mj-lt"/>
          </a:endParaRPr>
        </a:p>
        <a:p>
          <a:pPr marL="171450" lvl="1" indent="-171450" algn="l" defTabSz="800100">
            <a:lnSpc>
              <a:spcPct val="90000"/>
            </a:lnSpc>
            <a:spcBef>
              <a:spcPct val="0"/>
            </a:spcBef>
            <a:spcAft>
              <a:spcPct val="15000"/>
            </a:spcAft>
            <a:buChar char="••"/>
          </a:pPr>
          <a:r>
            <a:rPr lang="pl-PL" altLang="pl-PL" sz="1800" kern="1200" dirty="0" smtClean="0">
              <a:latin typeface="+mj-lt"/>
            </a:rPr>
            <a:t>Świadomość medialna.</a:t>
          </a:r>
          <a:endParaRPr lang="pl-PL" sz="1800" kern="1200" dirty="0" smtClean="0">
            <a:latin typeface="+mj-lt"/>
          </a:endParaRPr>
        </a:p>
        <a:p>
          <a:pPr marL="171450" lvl="1" indent="-171450" algn="l" defTabSz="800100">
            <a:lnSpc>
              <a:spcPct val="90000"/>
            </a:lnSpc>
            <a:spcBef>
              <a:spcPct val="0"/>
            </a:spcBef>
            <a:spcAft>
              <a:spcPct val="15000"/>
            </a:spcAft>
            <a:buChar char="••"/>
          </a:pPr>
          <a:r>
            <a:rPr lang="pl-PL" sz="1800" kern="1200" dirty="0" smtClean="0"/>
            <a:t>Brak zainteresowania nauką oraz bezkrytyczna wiara w możliwości komputera. </a:t>
          </a:r>
          <a:endParaRPr lang="pl-PL" sz="1800" kern="1200" dirty="0" smtClean="0">
            <a:latin typeface="+mj-lt"/>
          </a:endParaRPr>
        </a:p>
      </dsp:txBody>
      <dsp:txXfrm>
        <a:off x="1368873" y="607500"/>
        <a:ext cx="5444703" cy="3645000"/>
      </dsp:txXfrm>
    </dsp:sp>
    <dsp:sp modelId="{0178479C-EC0D-44D0-8175-C770D9DA4229}">
      <dsp:nvSpPr>
        <dsp:cNvPr id="0" name=""/>
        <dsp:cNvSpPr/>
      </dsp:nvSpPr>
      <dsp:spPr>
        <a:xfrm>
          <a:off x="0" y="0"/>
          <a:ext cx="1364950" cy="48600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lvl="0" algn="ctr" defTabSz="577850">
            <a:lnSpc>
              <a:spcPct val="90000"/>
            </a:lnSpc>
            <a:spcBef>
              <a:spcPct val="0"/>
            </a:spcBef>
            <a:spcAft>
              <a:spcPct val="35000"/>
            </a:spcAft>
          </a:pPr>
          <a:r>
            <a:rPr lang="pl-PL" sz="1300" kern="1200" dirty="0" smtClean="0"/>
            <a:t>SFERA INTELEKTUALNA</a:t>
          </a:r>
          <a:endParaRPr lang="pl-PL" sz="1300" kern="1200" dirty="0"/>
        </a:p>
      </dsp:txBody>
      <dsp:txXfrm>
        <a:off x="66631" y="66631"/>
        <a:ext cx="1231688" cy="472673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435C0-F768-4948-BD69-CB7B33647C4D}">
      <dsp:nvSpPr>
        <dsp:cNvPr id="0" name=""/>
        <dsp:cNvSpPr/>
      </dsp:nvSpPr>
      <dsp:spPr>
        <a:xfrm>
          <a:off x="1403095" y="2478"/>
          <a:ext cx="7448883" cy="5071042"/>
        </a:xfrm>
        <a:prstGeom prst="rightArrow">
          <a:avLst>
            <a:gd name="adj1" fmla="val 75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pl-PL" sz="1800" kern="1200" dirty="0" smtClean="0"/>
            <a:t>Długotrwały kontakt z Internetem powoduje zmiany w neuronalnej budowie mózgu u notorycznych internautów. Zmiany te u młodych ludzi są niekorzystne, powodują powstawanie tak zwanych </a:t>
          </a:r>
          <a:r>
            <a:rPr lang="pl-PL" sz="1800" b="1" kern="1200" dirty="0" smtClean="0"/>
            <a:t>hipertekstowych umysłów</a:t>
          </a:r>
          <a:r>
            <a:rPr lang="pl-PL" sz="1800" kern="1200" dirty="0" smtClean="0"/>
            <a:t>, co oznacza zmianę sposobu myślenia z dotychczasowego linearnego na wielowątkowy.</a:t>
          </a:r>
          <a:endParaRPr lang="pl-PL" sz="1800" kern="1200" dirty="0">
            <a:latin typeface="+mj-lt"/>
          </a:endParaRPr>
        </a:p>
        <a:p>
          <a:pPr marL="171450" lvl="1" indent="-171450" algn="l" defTabSz="800100">
            <a:lnSpc>
              <a:spcPct val="90000"/>
            </a:lnSpc>
            <a:spcBef>
              <a:spcPct val="0"/>
            </a:spcBef>
            <a:spcAft>
              <a:spcPct val="15000"/>
            </a:spcAft>
            <a:buChar char="••"/>
          </a:pPr>
          <a:r>
            <a:rPr lang="pl-PL" sz="1800" kern="1200" dirty="0" smtClean="0"/>
            <a:t>Są oni niezdolni do głębszej refleksji, nie potrafią wyciągać ogólnych wniosków czy przyjąć szerszego punktu widzenia. Zapamiętują mnóstwo informacji, ale nie potrafią ich interpretować ani zrobić z nich użytku – w rezultacie coraz mniej ludzi jest zdolnych do tak dziś cenionej kreatywności.</a:t>
          </a:r>
          <a:endParaRPr lang="pl-PL" sz="1800" kern="1200" dirty="0"/>
        </a:p>
        <a:p>
          <a:pPr marL="171450" lvl="1" indent="-171450" algn="l" defTabSz="800100">
            <a:lnSpc>
              <a:spcPct val="90000"/>
            </a:lnSpc>
            <a:spcBef>
              <a:spcPct val="0"/>
            </a:spcBef>
            <a:spcAft>
              <a:spcPct val="15000"/>
            </a:spcAft>
            <a:buChar char="••"/>
          </a:pPr>
          <a:r>
            <a:rPr lang="pl-PL" sz="1800" kern="1200" dirty="0" smtClean="0"/>
            <a:t>Pojawiają się problemy z komunikowaniem swoich uczuć, rozumieniem cudzego punktu widzenia i utrzymywaniem prawidłowych relacji społecznych. Młodzi ludzie, zanurzeni w internetowym świecie od dzieciństwa, coraz bardziej przypominają ludzi chorych na autyzm.</a:t>
          </a:r>
          <a:endParaRPr lang="pl-PL" sz="1800" kern="1200" dirty="0"/>
        </a:p>
      </dsp:txBody>
      <dsp:txXfrm>
        <a:off x="1403095" y="636358"/>
        <a:ext cx="5547242" cy="3803282"/>
      </dsp:txXfrm>
    </dsp:sp>
    <dsp:sp modelId="{0178479C-EC0D-44D0-8175-C770D9DA4229}">
      <dsp:nvSpPr>
        <dsp:cNvPr id="0" name=""/>
        <dsp:cNvSpPr/>
      </dsp:nvSpPr>
      <dsp:spPr>
        <a:xfrm>
          <a:off x="0" y="0"/>
          <a:ext cx="1399074" cy="507104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pl-PL" sz="1400" kern="1200" dirty="0" smtClean="0"/>
            <a:t>SFERA INTELEKTUALNA</a:t>
          </a:r>
        </a:p>
        <a:p>
          <a:pPr lvl="0" algn="ctr" defTabSz="622300">
            <a:lnSpc>
              <a:spcPct val="90000"/>
            </a:lnSpc>
            <a:spcBef>
              <a:spcPct val="0"/>
            </a:spcBef>
            <a:spcAft>
              <a:spcPct val="35000"/>
            </a:spcAft>
          </a:pPr>
          <a:r>
            <a:rPr lang="pl-PL" sz="1400" kern="1200" dirty="0" smtClean="0"/>
            <a:t>Funkcje mózgu</a:t>
          </a:r>
          <a:endParaRPr lang="pl-PL" sz="1400" kern="1200" dirty="0"/>
        </a:p>
      </dsp:txBody>
      <dsp:txXfrm>
        <a:off x="68297" y="68297"/>
        <a:ext cx="1262480" cy="493444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D95F5B-898B-439A-94DB-BD9CE5F00A05}">
      <dsp:nvSpPr>
        <dsp:cNvPr id="0" name=""/>
        <dsp:cNvSpPr/>
      </dsp:nvSpPr>
      <dsp:spPr>
        <a:xfrm>
          <a:off x="1304852" y="0"/>
          <a:ext cx="7332492" cy="4860000"/>
        </a:xfrm>
        <a:prstGeom prst="rightArrow">
          <a:avLst>
            <a:gd name="adj1" fmla="val 75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endParaRPr lang="pl-PL" sz="1800" b="0" kern="1200" dirty="0">
            <a:latin typeface="+mj-lt"/>
          </a:endParaRPr>
        </a:p>
        <a:p>
          <a:pPr marL="171450" lvl="1" indent="-171450" algn="l" defTabSz="800100">
            <a:lnSpc>
              <a:spcPct val="90000"/>
            </a:lnSpc>
            <a:spcBef>
              <a:spcPct val="0"/>
            </a:spcBef>
            <a:spcAft>
              <a:spcPct val="15000"/>
            </a:spcAft>
            <a:buChar char="••"/>
          </a:pPr>
          <a:r>
            <a:rPr lang="pl-PL" sz="1800" b="1" kern="1200" dirty="0" smtClean="0">
              <a:latin typeface="+mj-lt"/>
            </a:rPr>
            <a:t>Wytwarzanie sztucznych potrzeb konsumpcyjnych.</a:t>
          </a:r>
        </a:p>
        <a:p>
          <a:pPr marL="171450" lvl="1" indent="-171450" algn="l" defTabSz="800100">
            <a:lnSpc>
              <a:spcPct val="90000"/>
            </a:lnSpc>
            <a:spcBef>
              <a:spcPct val="0"/>
            </a:spcBef>
            <a:spcAft>
              <a:spcPct val="15000"/>
            </a:spcAft>
            <a:buChar char="••"/>
          </a:pPr>
          <a:r>
            <a:rPr lang="pl-PL" sz="1800" b="1" kern="1200" dirty="0" smtClean="0">
              <a:latin typeface="+mj-lt"/>
            </a:rPr>
            <a:t>Kształcenie podatności na sugestię, </a:t>
          </a:r>
          <a:r>
            <a:rPr lang="pl-PL" sz="1800" kern="1200" dirty="0" err="1" smtClean="0">
              <a:latin typeface="+mj-lt"/>
            </a:rPr>
            <a:t>zewnątrzsterowność</a:t>
          </a:r>
          <a:r>
            <a:rPr lang="pl-PL" sz="1800" kern="1200" dirty="0" smtClean="0">
              <a:latin typeface="+mj-lt"/>
            </a:rPr>
            <a:t>.</a:t>
          </a:r>
        </a:p>
        <a:p>
          <a:pPr marL="171450" lvl="1" indent="-171450" algn="l" defTabSz="800100">
            <a:lnSpc>
              <a:spcPct val="90000"/>
            </a:lnSpc>
            <a:spcBef>
              <a:spcPct val="0"/>
            </a:spcBef>
            <a:spcAft>
              <a:spcPct val="15000"/>
            </a:spcAft>
            <a:buChar char="••"/>
          </a:pPr>
          <a:r>
            <a:rPr lang="pl-PL" sz="1800" b="1" kern="1200" dirty="0" smtClean="0">
              <a:latin typeface="+mj-lt"/>
            </a:rPr>
            <a:t>Brak możliwości rozładowania uczuć </a:t>
          </a:r>
          <a:r>
            <a:rPr lang="pl-PL" sz="1800" kern="1200" dirty="0" smtClean="0">
              <a:latin typeface="+mj-lt"/>
            </a:rPr>
            <a:t>podczas relacji w Sieci. Napięcie to ulega kumulacji   i  zaburza zachowanie dziecka w późniejszym czasie, trudnym do przewidzenia.</a:t>
          </a:r>
        </a:p>
        <a:p>
          <a:pPr marL="171450" lvl="1" indent="-171450" algn="l" defTabSz="800100">
            <a:lnSpc>
              <a:spcPct val="90000"/>
            </a:lnSpc>
            <a:spcBef>
              <a:spcPct val="0"/>
            </a:spcBef>
            <a:spcAft>
              <a:spcPct val="15000"/>
            </a:spcAft>
            <a:buChar char="••"/>
          </a:pPr>
          <a:r>
            <a:rPr lang="pl-PL" sz="1800" b="1" kern="1200" dirty="0" smtClean="0">
              <a:latin typeface="+mj-lt"/>
            </a:rPr>
            <a:t>Indukcja </a:t>
          </a:r>
          <a:r>
            <a:rPr lang="pl-PL" sz="1800" b="1" kern="1200" dirty="0" err="1" smtClean="0">
              <a:latin typeface="+mj-lt"/>
            </a:rPr>
            <a:t>zachowań</a:t>
          </a:r>
          <a:r>
            <a:rPr lang="pl-PL" sz="1800" b="1" kern="1200" dirty="0" smtClean="0">
              <a:latin typeface="+mj-lt"/>
            </a:rPr>
            <a:t> agresywnych</a:t>
          </a:r>
          <a:r>
            <a:rPr lang="pl-PL" sz="1800" kern="1200" dirty="0" smtClean="0">
              <a:latin typeface="+mj-lt"/>
            </a:rPr>
            <a:t>, fobii, lęków związanych z treścią gier, obrazów  i relacji w Sieci.</a:t>
          </a:r>
        </a:p>
        <a:p>
          <a:pPr marL="171450" lvl="1" indent="-171450" algn="l" defTabSz="800100">
            <a:lnSpc>
              <a:spcPct val="90000"/>
            </a:lnSpc>
            <a:spcBef>
              <a:spcPct val="0"/>
            </a:spcBef>
            <a:spcAft>
              <a:spcPct val="15000"/>
            </a:spcAft>
            <a:buChar char="••"/>
          </a:pPr>
          <a:r>
            <a:rPr lang="pl-PL" altLang="pl-PL" sz="1800" b="1" kern="1200" dirty="0" err="1" smtClean="0">
              <a:latin typeface="+mj-lt"/>
            </a:rPr>
            <a:t>Desensytyzacja</a:t>
          </a:r>
          <a:r>
            <a:rPr lang="pl-PL" altLang="pl-PL" sz="1800" b="1" kern="1200" dirty="0" smtClean="0">
              <a:latin typeface="+mj-lt"/>
            </a:rPr>
            <a:t> emocjonalna.</a:t>
          </a:r>
          <a:endParaRPr lang="pl-PL" sz="1800" b="1" kern="1200" dirty="0" smtClean="0">
            <a:latin typeface="+mj-lt"/>
          </a:endParaRPr>
        </a:p>
        <a:p>
          <a:pPr marL="285750" lvl="1" indent="-285750" algn="l" defTabSz="1600200">
            <a:lnSpc>
              <a:spcPct val="90000"/>
            </a:lnSpc>
            <a:spcBef>
              <a:spcPct val="0"/>
            </a:spcBef>
            <a:spcAft>
              <a:spcPct val="15000"/>
            </a:spcAft>
            <a:buChar char="••"/>
          </a:pPr>
          <a:endParaRPr lang="pl-PL" sz="3600" kern="1200" dirty="0" smtClean="0">
            <a:latin typeface="+mj-lt"/>
          </a:endParaRPr>
        </a:p>
      </dsp:txBody>
      <dsp:txXfrm>
        <a:off x="1304852" y="607500"/>
        <a:ext cx="5509992" cy="3645000"/>
      </dsp:txXfrm>
    </dsp:sp>
    <dsp:sp modelId="{FFEBE4B1-322E-45F7-B82D-3C50894E3D88}">
      <dsp:nvSpPr>
        <dsp:cNvPr id="0" name=""/>
        <dsp:cNvSpPr/>
      </dsp:nvSpPr>
      <dsp:spPr>
        <a:xfrm>
          <a:off x="0" y="0"/>
          <a:ext cx="1302197" cy="48600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lvl="0" algn="ctr" defTabSz="533400">
            <a:lnSpc>
              <a:spcPct val="90000"/>
            </a:lnSpc>
            <a:spcBef>
              <a:spcPct val="0"/>
            </a:spcBef>
            <a:spcAft>
              <a:spcPct val="35000"/>
            </a:spcAft>
          </a:pPr>
          <a:r>
            <a:rPr lang="pl-PL" sz="1200" kern="1200" dirty="0" smtClean="0"/>
            <a:t>SFERA EMOCJONALNA </a:t>
          </a:r>
          <a:endParaRPr lang="pl-PL" sz="1200" kern="1200" dirty="0"/>
        </a:p>
      </dsp:txBody>
      <dsp:txXfrm>
        <a:off x="63568" y="63568"/>
        <a:ext cx="1175061" cy="473286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435C0-F768-4948-BD69-CB7B33647C4D}">
      <dsp:nvSpPr>
        <dsp:cNvPr id="0" name=""/>
        <dsp:cNvSpPr/>
      </dsp:nvSpPr>
      <dsp:spPr>
        <a:xfrm>
          <a:off x="1678486" y="3"/>
          <a:ext cx="6961256" cy="4859992"/>
        </a:xfrm>
        <a:prstGeom prst="rightArrow">
          <a:avLst>
            <a:gd name="adj1" fmla="val 75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pl-PL" sz="1800" b="1" kern="1200" dirty="0" smtClean="0">
              <a:latin typeface="+mj-lt"/>
            </a:rPr>
            <a:t>Zaburzenia komunikacji</a:t>
          </a:r>
          <a:r>
            <a:rPr lang="pl-PL" sz="1800" kern="1200" dirty="0" smtClean="0">
              <a:latin typeface="+mj-lt"/>
            </a:rPr>
            <a:t>, gdyż dialog z ekranem jest zawsze jednostronny.</a:t>
          </a:r>
          <a:endParaRPr lang="pl-PL" sz="1800" kern="1200" dirty="0">
            <a:latin typeface="+mj-lt"/>
          </a:endParaRPr>
        </a:p>
        <a:p>
          <a:pPr marL="171450" lvl="1" indent="-171450" algn="l" defTabSz="800100">
            <a:lnSpc>
              <a:spcPct val="90000"/>
            </a:lnSpc>
            <a:spcBef>
              <a:spcPct val="0"/>
            </a:spcBef>
            <a:spcAft>
              <a:spcPct val="15000"/>
            </a:spcAft>
            <a:buChar char="••"/>
          </a:pPr>
          <a:r>
            <a:rPr lang="pl-PL" sz="1800" b="1" kern="1200" dirty="0" smtClean="0">
              <a:latin typeface="+mj-lt"/>
            </a:rPr>
            <a:t>Hikikomori.</a:t>
          </a:r>
          <a:endParaRPr lang="pl-PL" sz="1800" b="1" kern="1200" dirty="0">
            <a:latin typeface="+mj-lt"/>
          </a:endParaRPr>
        </a:p>
        <a:p>
          <a:pPr marL="171450" lvl="1" indent="-171450" algn="l" defTabSz="800100">
            <a:lnSpc>
              <a:spcPct val="90000"/>
            </a:lnSpc>
            <a:spcBef>
              <a:spcPct val="0"/>
            </a:spcBef>
            <a:spcAft>
              <a:spcPct val="15000"/>
            </a:spcAft>
            <a:buChar char="••"/>
          </a:pPr>
          <a:r>
            <a:rPr lang="pl-PL" sz="1800" kern="1200" dirty="0" smtClean="0">
              <a:latin typeface="+mj-lt"/>
              <a:cs typeface="Times New Roman" pitchFamily="18" charset="0"/>
            </a:rPr>
            <a:t>Utrwalenie postaw egocentrycznych.</a:t>
          </a:r>
          <a:endParaRPr lang="pl-PL" sz="1800" b="1" kern="1200" dirty="0">
            <a:latin typeface="+mj-lt"/>
          </a:endParaRPr>
        </a:p>
        <a:p>
          <a:pPr marL="171450" lvl="1" indent="-171450" algn="l" defTabSz="800100">
            <a:lnSpc>
              <a:spcPct val="90000"/>
            </a:lnSpc>
            <a:spcBef>
              <a:spcPct val="0"/>
            </a:spcBef>
            <a:spcAft>
              <a:spcPct val="15000"/>
            </a:spcAft>
            <a:buChar char="••"/>
          </a:pPr>
          <a:r>
            <a:rPr lang="pl-PL" altLang="pl-PL" sz="1800" b="1" kern="1200" dirty="0" smtClean="0">
              <a:latin typeface="+mj-lt"/>
            </a:rPr>
            <a:t>Osamotnienie.</a:t>
          </a:r>
          <a:endParaRPr lang="pl-PL" sz="1800" b="1" kern="1200" dirty="0">
            <a:latin typeface="+mj-lt"/>
          </a:endParaRPr>
        </a:p>
        <a:p>
          <a:pPr marL="171450" lvl="1" indent="-171450" algn="l" defTabSz="800100">
            <a:lnSpc>
              <a:spcPct val="90000"/>
            </a:lnSpc>
            <a:spcBef>
              <a:spcPct val="0"/>
            </a:spcBef>
            <a:spcAft>
              <a:spcPct val="15000"/>
            </a:spcAft>
            <a:buChar char="••"/>
          </a:pPr>
          <a:r>
            <a:rPr lang="pl-PL" sz="1800" kern="1200" dirty="0" smtClean="0"/>
            <a:t>Brak kontroli połączony z  anonimowością i względnym charakterem moralnym, niewykształconą w pełni empatią  czy obiektywną oceną własnego zachowania tworzy  sytuację, w której młody człowiek  częściej i łatwiej podejmuje </a:t>
          </a:r>
          <a:r>
            <a:rPr lang="pl-PL" sz="1800" b="1" kern="1200" dirty="0" smtClean="0"/>
            <a:t>zachowania </a:t>
          </a:r>
          <a:r>
            <a:rPr lang="pl-PL" sz="1800" b="1" kern="1200" dirty="0" err="1" smtClean="0"/>
            <a:t>przemocowe</a:t>
          </a:r>
          <a:r>
            <a:rPr lang="pl-PL" sz="1800" b="1" kern="1200" dirty="0" smtClean="0"/>
            <a:t>,  </a:t>
          </a:r>
          <a:r>
            <a:rPr lang="pl-PL" sz="1800" kern="1200" dirty="0" smtClean="0"/>
            <a:t>niż w kontaktach w świecie realnym. </a:t>
          </a:r>
          <a:endParaRPr lang="pl-PL" sz="1800" b="1" kern="1200" dirty="0">
            <a:latin typeface="+mj-lt"/>
          </a:endParaRPr>
        </a:p>
        <a:p>
          <a:pPr marL="171450" lvl="1" indent="-171450" algn="l" defTabSz="800100">
            <a:lnSpc>
              <a:spcPct val="90000"/>
            </a:lnSpc>
            <a:spcBef>
              <a:spcPct val="0"/>
            </a:spcBef>
            <a:spcAft>
              <a:spcPct val="15000"/>
            </a:spcAft>
            <a:buChar char="••"/>
          </a:pPr>
          <a:r>
            <a:rPr lang="pl-PL" sz="1800" b="1" kern="1200" dirty="0" smtClean="0"/>
            <a:t>Dobrowolne wyzbywanie się prywatności </a:t>
          </a:r>
          <a:r>
            <a:rPr lang="pl-PL" sz="1800" kern="1200" dirty="0" smtClean="0"/>
            <a:t>jest przejawem młodzieńczej naiwności, która charakteryzuje pokolenie sieci.</a:t>
          </a:r>
          <a:endParaRPr lang="pl-PL" sz="1800" b="1" kern="1200" dirty="0">
            <a:latin typeface="+mj-lt"/>
          </a:endParaRPr>
        </a:p>
      </dsp:txBody>
      <dsp:txXfrm>
        <a:off x="1678486" y="607502"/>
        <a:ext cx="5138759" cy="3644994"/>
      </dsp:txXfrm>
    </dsp:sp>
    <dsp:sp modelId="{0178479C-EC0D-44D0-8175-C770D9DA4229}">
      <dsp:nvSpPr>
        <dsp:cNvPr id="0" name=""/>
        <dsp:cNvSpPr/>
      </dsp:nvSpPr>
      <dsp:spPr>
        <a:xfrm>
          <a:off x="0" y="152931"/>
          <a:ext cx="1678229" cy="455413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lvl="0" algn="ctr" defTabSz="933450">
            <a:lnSpc>
              <a:spcPct val="90000"/>
            </a:lnSpc>
            <a:spcBef>
              <a:spcPct val="0"/>
            </a:spcBef>
            <a:spcAft>
              <a:spcPct val="35000"/>
            </a:spcAft>
          </a:pPr>
          <a:r>
            <a:rPr lang="pl-PL" sz="2100" kern="1200" dirty="0" smtClean="0"/>
            <a:t>SFERA SPOŁECZNA</a:t>
          </a:r>
          <a:endParaRPr lang="pl-PL" sz="2100" kern="1200" dirty="0"/>
        </a:p>
      </dsp:txBody>
      <dsp:txXfrm>
        <a:off x="81924" y="234855"/>
        <a:ext cx="1514381" cy="439028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435C0-F768-4948-BD69-CB7B33647C4D}">
      <dsp:nvSpPr>
        <dsp:cNvPr id="0" name=""/>
        <dsp:cNvSpPr/>
      </dsp:nvSpPr>
      <dsp:spPr>
        <a:xfrm>
          <a:off x="1709395" y="0"/>
          <a:ext cx="6998327" cy="5220000"/>
        </a:xfrm>
        <a:prstGeom prst="rightArrow">
          <a:avLst>
            <a:gd name="adj1" fmla="val 75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pl-PL" sz="2000" kern="1200" dirty="0" smtClean="0">
              <a:latin typeface="+mn-lt"/>
              <a:cs typeface="Times New Roman" pitchFamily="18" charset="0"/>
            </a:rPr>
            <a:t>Zaburzenia w zakresie własnej tożsamości.</a:t>
          </a:r>
          <a:endParaRPr lang="pl-PL" sz="2000" kern="1200" dirty="0">
            <a:latin typeface="+mn-lt"/>
          </a:endParaRPr>
        </a:p>
        <a:p>
          <a:pPr marL="228600" lvl="1" indent="-228600" algn="l" defTabSz="889000">
            <a:lnSpc>
              <a:spcPct val="90000"/>
            </a:lnSpc>
            <a:spcBef>
              <a:spcPct val="0"/>
            </a:spcBef>
            <a:spcAft>
              <a:spcPct val="15000"/>
            </a:spcAft>
            <a:buChar char="••"/>
          </a:pPr>
          <a:r>
            <a:rPr lang="pl-PL" sz="2000" kern="1200" dirty="0" smtClean="0">
              <a:latin typeface="+mn-lt"/>
              <a:cs typeface="Times New Roman" pitchFamily="18" charset="0"/>
            </a:rPr>
            <a:t>Internet </a:t>
          </a:r>
          <a:r>
            <a:rPr lang="pl-PL" sz="2000" kern="1200" dirty="0" err="1" smtClean="0">
              <a:latin typeface="+mn-lt"/>
              <a:cs typeface="Times New Roman" pitchFamily="18" charset="0"/>
            </a:rPr>
            <a:t>Addiction</a:t>
          </a:r>
          <a:r>
            <a:rPr lang="pl-PL" sz="2000" kern="1200" dirty="0" smtClean="0">
              <a:latin typeface="+mn-lt"/>
              <a:cs typeface="Times New Roman" pitchFamily="18" charset="0"/>
            </a:rPr>
            <a:t> </a:t>
          </a:r>
          <a:r>
            <a:rPr lang="pl-PL" sz="2000" kern="1200" dirty="0" err="1" smtClean="0">
              <a:latin typeface="+mn-lt"/>
              <a:cs typeface="Times New Roman" pitchFamily="18" charset="0"/>
            </a:rPr>
            <a:t>Disorder</a:t>
          </a:r>
          <a:r>
            <a:rPr lang="pl-PL" sz="2000" kern="1200" dirty="0" smtClean="0">
              <a:latin typeface="+mn-lt"/>
              <a:cs typeface="Times New Roman" pitchFamily="18" charset="0"/>
            </a:rPr>
            <a:t> (IAD) Zespół Uzależnienia od Internetu. </a:t>
          </a:r>
          <a:endParaRPr lang="pl-PL" sz="2000" kern="1200" dirty="0">
            <a:latin typeface="+mn-lt"/>
          </a:endParaRPr>
        </a:p>
        <a:p>
          <a:pPr marL="228600" lvl="1" indent="-228600" algn="l" defTabSz="889000">
            <a:lnSpc>
              <a:spcPct val="90000"/>
            </a:lnSpc>
            <a:spcBef>
              <a:spcPct val="0"/>
            </a:spcBef>
            <a:spcAft>
              <a:spcPct val="15000"/>
            </a:spcAft>
            <a:buChar char="••"/>
          </a:pPr>
          <a:r>
            <a:rPr lang="pl-PL" sz="2000" kern="1200" dirty="0" smtClean="0"/>
            <a:t>Wrażenie anonimowości  i </a:t>
          </a:r>
          <a:r>
            <a:rPr lang="pl-PL" sz="2000" kern="1200" dirty="0" err="1" smtClean="0"/>
            <a:t>nieidentyfikalności</a:t>
          </a:r>
          <a:r>
            <a:rPr lang="pl-PL" sz="2000" kern="1200" dirty="0" smtClean="0"/>
            <a:t> w cyberświecie sprawia, że młodzież </a:t>
          </a:r>
          <a:r>
            <a:rPr lang="pl-PL" sz="2000" b="1" kern="1200" dirty="0" smtClean="0"/>
            <a:t>czuje się bezkarna</a:t>
          </a:r>
          <a:r>
            <a:rPr lang="pl-PL" sz="2000" kern="1200" dirty="0" smtClean="0"/>
            <a:t>, przez co łatwiej niż  w kontakcie bezpośrednim angażuje się w zachowania antyspołeczne w roli sprawców, nie bacząc na konsekwencje swoich czynów. </a:t>
          </a:r>
          <a:endParaRPr lang="pl-PL" sz="2000" kern="1200" dirty="0">
            <a:latin typeface="+mn-lt"/>
          </a:endParaRPr>
        </a:p>
        <a:p>
          <a:pPr marL="228600" lvl="1" indent="-228600" algn="l" defTabSz="889000">
            <a:lnSpc>
              <a:spcPct val="90000"/>
            </a:lnSpc>
            <a:spcBef>
              <a:spcPct val="0"/>
            </a:spcBef>
            <a:spcAft>
              <a:spcPct val="15000"/>
            </a:spcAft>
            <a:buChar char="••"/>
          </a:pPr>
          <a:r>
            <a:rPr lang="pl-PL" sz="2000" kern="1200" dirty="0" smtClean="0"/>
            <a:t>Wyniesione  z gier komputerowych, forów, czatów  czy portali społecznościowych doświadczenia sprawiają, że młodzież oczekuje interaktywności i bycia zauważonym, nawet kosztem przekraczania granic dobrego smaku i zasad moralnych. </a:t>
          </a:r>
          <a:endParaRPr lang="pl-PL" sz="2000" kern="1200" dirty="0">
            <a:latin typeface="+mn-lt"/>
          </a:endParaRPr>
        </a:p>
      </dsp:txBody>
      <dsp:txXfrm>
        <a:off x="1709395" y="652500"/>
        <a:ext cx="5040827" cy="3915000"/>
      </dsp:txXfrm>
    </dsp:sp>
    <dsp:sp modelId="{0178479C-EC0D-44D0-8175-C770D9DA4229}">
      <dsp:nvSpPr>
        <dsp:cNvPr id="0" name=""/>
        <dsp:cNvSpPr/>
      </dsp:nvSpPr>
      <dsp:spPr>
        <a:xfrm>
          <a:off x="0" y="154668"/>
          <a:ext cx="1705117" cy="491066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pl-PL" sz="2200" kern="1200" dirty="0" smtClean="0"/>
            <a:t>SFERA OSOBOWA</a:t>
          </a:r>
          <a:endParaRPr lang="pl-PL" sz="2200" kern="1200" dirty="0"/>
        </a:p>
      </dsp:txBody>
      <dsp:txXfrm>
        <a:off x="83237" y="237905"/>
        <a:ext cx="1538643" cy="474418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D95F5B-898B-439A-94DB-BD9CE5F00A05}">
      <dsp:nvSpPr>
        <dsp:cNvPr id="0" name=""/>
        <dsp:cNvSpPr/>
      </dsp:nvSpPr>
      <dsp:spPr>
        <a:xfrm>
          <a:off x="2016228" y="0"/>
          <a:ext cx="6760800" cy="4860000"/>
        </a:xfrm>
        <a:prstGeom prst="rightArrow">
          <a:avLst>
            <a:gd name="adj1" fmla="val 75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endParaRPr lang="pl-PL" sz="1600" b="0" kern="1200" dirty="0"/>
        </a:p>
        <a:p>
          <a:pPr marL="171450" lvl="1" indent="-171450" algn="l" defTabSz="711200">
            <a:lnSpc>
              <a:spcPct val="90000"/>
            </a:lnSpc>
            <a:spcBef>
              <a:spcPct val="0"/>
            </a:spcBef>
            <a:spcAft>
              <a:spcPct val="15000"/>
            </a:spcAft>
            <a:buChar char="••"/>
          </a:pPr>
          <a:r>
            <a:rPr lang="pl-PL" altLang="pl-PL" sz="1600" kern="1200" dirty="0" smtClean="0">
              <a:solidFill>
                <a:schemeClr val="tx1"/>
              </a:solidFill>
            </a:rPr>
            <a:t>Internet jest narzędziem manipulacji, często przekazującym nieprawdziwy obraz rzeczywistości. Z czego pokolenie Sieci nie zdaje sobie sprawy.</a:t>
          </a:r>
          <a:endParaRPr lang="pl-PL" sz="1600" kern="1200" dirty="0">
            <a:solidFill>
              <a:schemeClr val="tx1"/>
            </a:solidFill>
          </a:endParaRPr>
        </a:p>
        <a:p>
          <a:pPr marL="171450" lvl="1" indent="-171450" algn="l" defTabSz="711200">
            <a:lnSpc>
              <a:spcPct val="90000"/>
            </a:lnSpc>
            <a:spcBef>
              <a:spcPct val="0"/>
            </a:spcBef>
            <a:spcAft>
              <a:spcPct val="15000"/>
            </a:spcAft>
            <a:buChar char="••"/>
          </a:pPr>
          <a:r>
            <a:rPr lang="pl-PL" sz="1600" kern="1200" dirty="0" smtClean="0"/>
            <a:t>Zniekształcona percepcja  rzeczywistości  - </a:t>
          </a:r>
          <a:r>
            <a:rPr lang="pl-PL" sz="1600" b="1" kern="1200" dirty="0" smtClean="0"/>
            <a:t>kreowanie fałszywej rzeczywistości</a:t>
          </a:r>
          <a:r>
            <a:rPr lang="pl-PL" sz="1600" kern="1200" dirty="0" smtClean="0"/>
            <a:t>, wyolbrzymianie obrazu patologii społecznej, nadmierne eksponowanie  przemocy i seksualizmu, przy jednoczesnym braku gruntownej analizy społecznej sytuacji i przekonywujących przykładów zapobiegania zjawiskom negatywnym.</a:t>
          </a:r>
          <a:endParaRPr lang="pl-PL" sz="1600" kern="1200" dirty="0">
            <a:solidFill>
              <a:schemeClr val="tx1"/>
            </a:solidFill>
          </a:endParaRPr>
        </a:p>
        <a:p>
          <a:pPr marL="171450" lvl="1" indent="-171450" algn="l" defTabSz="711200">
            <a:lnSpc>
              <a:spcPct val="90000"/>
            </a:lnSpc>
            <a:spcBef>
              <a:spcPct val="0"/>
            </a:spcBef>
            <a:spcAft>
              <a:spcPct val="15000"/>
            </a:spcAft>
            <a:buChar char="••"/>
          </a:pPr>
          <a:r>
            <a:rPr lang="pl-PL" sz="1600" kern="1200" dirty="0" smtClean="0"/>
            <a:t>Pogłębiający się </a:t>
          </a:r>
          <a:r>
            <a:rPr lang="pl-PL" sz="1600" b="1" kern="1200" dirty="0" smtClean="0"/>
            <a:t>proces </a:t>
          </a:r>
          <a:r>
            <a:rPr lang="pl-PL" sz="1600" b="1" kern="1200" dirty="0" err="1" smtClean="0"/>
            <a:t>dekulturyzacji</a:t>
          </a:r>
          <a:r>
            <a:rPr lang="pl-PL" sz="1600" b="1" kern="1200" dirty="0" smtClean="0"/>
            <a:t> </a:t>
          </a:r>
          <a:r>
            <a:rPr lang="pl-PL" sz="1600" kern="1200" dirty="0" smtClean="0"/>
            <a:t>jako wynik globalizacji odbioru treści i obniżenie poziomu artystycznego poprzez dominację standardów kultury popularnej.</a:t>
          </a:r>
          <a:endParaRPr lang="pl-PL" sz="1600" kern="1200" dirty="0">
            <a:solidFill>
              <a:schemeClr val="tx1"/>
            </a:solidFill>
          </a:endParaRPr>
        </a:p>
        <a:p>
          <a:pPr marL="171450" lvl="1" indent="-171450" algn="l" defTabSz="711200">
            <a:lnSpc>
              <a:spcPct val="90000"/>
            </a:lnSpc>
            <a:spcBef>
              <a:spcPct val="0"/>
            </a:spcBef>
            <a:spcAft>
              <a:spcPct val="15000"/>
            </a:spcAft>
            <a:buChar char="••"/>
          </a:pPr>
          <a:r>
            <a:rPr lang="pl-PL" sz="1600" kern="1200" dirty="0" smtClean="0"/>
            <a:t> Młodzi ludzie  wobec anonimowego rozmówcy czują się zwolnieni z zasad kultury słowa i dobrego wychowania. </a:t>
          </a:r>
          <a:endParaRPr lang="pl-PL" sz="1600" kern="1200" dirty="0">
            <a:solidFill>
              <a:schemeClr val="tx1"/>
            </a:solidFill>
          </a:endParaRPr>
        </a:p>
        <a:p>
          <a:pPr marL="171450" lvl="1" indent="-171450" algn="l" defTabSz="711200">
            <a:lnSpc>
              <a:spcPct val="90000"/>
            </a:lnSpc>
            <a:spcBef>
              <a:spcPct val="0"/>
            </a:spcBef>
            <a:spcAft>
              <a:spcPct val="15000"/>
            </a:spcAft>
            <a:buChar char="••"/>
          </a:pPr>
          <a:endParaRPr lang="pl-PL" sz="1600" kern="1200" dirty="0">
            <a:solidFill>
              <a:schemeClr val="tx1"/>
            </a:solidFill>
          </a:endParaRPr>
        </a:p>
      </dsp:txBody>
      <dsp:txXfrm>
        <a:off x="2016228" y="607500"/>
        <a:ext cx="4938300" cy="3645000"/>
      </dsp:txXfrm>
    </dsp:sp>
    <dsp:sp modelId="{FFEBE4B1-322E-45F7-B82D-3C50894E3D88}">
      <dsp:nvSpPr>
        <dsp:cNvPr id="0" name=""/>
        <dsp:cNvSpPr/>
      </dsp:nvSpPr>
      <dsp:spPr>
        <a:xfrm>
          <a:off x="0" y="0"/>
          <a:ext cx="2002323" cy="48600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lvl="0" algn="ctr" defTabSz="1200150">
            <a:lnSpc>
              <a:spcPct val="90000"/>
            </a:lnSpc>
            <a:spcBef>
              <a:spcPct val="0"/>
            </a:spcBef>
            <a:spcAft>
              <a:spcPct val="35000"/>
            </a:spcAft>
          </a:pPr>
          <a:r>
            <a:rPr lang="pl-PL" sz="2700" b="1" kern="1200" dirty="0" smtClean="0"/>
            <a:t>SFERA MORALNA</a:t>
          </a:r>
          <a:endParaRPr lang="pl-PL" sz="2700" b="1" kern="1200" dirty="0"/>
        </a:p>
      </dsp:txBody>
      <dsp:txXfrm>
        <a:off x="97745" y="97745"/>
        <a:ext cx="1806833" cy="466451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AD76C6-10CD-461C-8C62-BD284F246FAD}">
      <dsp:nvSpPr>
        <dsp:cNvPr id="0" name=""/>
        <dsp:cNvSpPr/>
      </dsp:nvSpPr>
      <dsp:spPr>
        <a:xfrm>
          <a:off x="1904045" y="0"/>
          <a:ext cx="6782400" cy="5220000"/>
        </a:xfrm>
        <a:prstGeom prst="rightArrow">
          <a:avLst>
            <a:gd name="adj1" fmla="val 75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pl-PL" sz="1800" kern="1200" dirty="0" smtClean="0"/>
            <a:t>Relacje społeczne ograniczone do świata wirtualnego.</a:t>
          </a:r>
          <a:endParaRPr lang="pl-PL" sz="1800" kern="1200" dirty="0"/>
        </a:p>
        <a:p>
          <a:pPr marL="171450" lvl="1" indent="-171450" algn="l" defTabSz="800100">
            <a:lnSpc>
              <a:spcPct val="90000"/>
            </a:lnSpc>
            <a:spcBef>
              <a:spcPct val="0"/>
            </a:spcBef>
            <a:spcAft>
              <a:spcPct val="15000"/>
            </a:spcAft>
            <a:buChar char="••"/>
          </a:pPr>
          <a:r>
            <a:rPr lang="pl-PL" sz="1800" kern="1200" dirty="0" smtClean="0"/>
            <a:t>Cyberprzemoc – często forma </a:t>
          </a:r>
          <a:r>
            <a:rPr lang="pl-PL" sz="1800" kern="1200" dirty="0" err="1" smtClean="0"/>
            <a:t>mobbingu</a:t>
          </a:r>
          <a:r>
            <a:rPr lang="pl-PL" sz="1800" kern="1200" dirty="0" smtClean="0"/>
            <a:t> szkolnego.</a:t>
          </a:r>
          <a:endParaRPr lang="pl-PL" sz="1800" kern="1200" dirty="0"/>
        </a:p>
        <a:p>
          <a:pPr marL="171450" lvl="1" indent="-171450" algn="l" defTabSz="800100">
            <a:lnSpc>
              <a:spcPct val="90000"/>
            </a:lnSpc>
            <a:spcBef>
              <a:spcPct val="0"/>
            </a:spcBef>
            <a:spcAft>
              <a:spcPct val="15000"/>
            </a:spcAft>
            <a:buChar char="••"/>
          </a:pPr>
          <a:r>
            <a:rPr lang="pl-PL" sz="1800" kern="1200" dirty="0" smtClean="0"/>
            <a:t>Netoholizm.</a:t>
          </a:r>
          <a:endParaRPr lang="pl-PL" sz="1800" kern="1200" dirty="0"/>
        </a:p>
        <a:p>
          <a:pPr marL="171450" lvl="1" indent="-171450" algn="l" defTabSz="800100">
            <a:lnSpc>
              <a:spcPct val="90000"/>
            </a:lnSpc>
            <a:spcBef>
              <a:spcPct val="0"/>
            </a:spcBef>
            <a:spcAft>
              <a:spcPct val="15000"/>
            </a:spcAft>
            <a:buChar char="••"/>
          </a:pPr>
          <a:r>
            <a:rPr lang="pl-PL" sz="1800" kern="1200" dirty="0" smtClean="0"/>
            <a:t>Bezmyślne spędzanie wolnego czasu, rozleniwianie odbiorców.</a:t>
          </a:r>
          <a:endParaRPr lang="pl-PL" sz="1800" kern="1200" dirty="0"/>
        </a:p>
        <a:p>
          <a:pPr marL="171450" lvl="1" indent="-171450" algn="l" defTabSz="800100">
            <a:lnSpc>
              <a:spcPct val="90000"/>
            </a:lnSpc>
            <a:spcBef>
              <a:spcPct val="0"/>
            </a:spcBef>
            <a:spcAft>
              <a:spcPct val="15000"/>
            </a:spcAft>
            <a:buChar char="••"/>
          </a:pPr>
          <a:r>
            <a:rPr lang="pl-PL" sz="1800" kern="1200" dirty="0" smtClean="0"/>
            <a:t>Utrwalanie i wiara w konsumpcyjny styl życia w wyniku prymatu w treściach wartości materialnych, zawężenie pojęcia sukcesu głównie do sfery zamożności, rozrywki.</a:t>
          </a:r>
          <a:endParaRPr lang="pl-PL" sz="1800" kern="1200" dirty="0"/>
        </a:p>
        <a:p>
          <a:pPr marL="171450" lvl="1" indent="-171450" algn="l" defTabSz="800100">
            <a:lnSpc>
              <a:spcPct val="90000"/>
            </a:lnSpc>
            <a:spcBef>
              <a:spcPct val="0"/>
            </a:spcBef>
            <a:spcAft>
              <a:spcPct val="15000"/>
            </a:spcAft>
            <a:buChar char="••"/>
          </a:pPr>
          <a:r>
            <a:rPr lang="pl-PL" sz="1800" kern="1200" dirty="0" smtClean="0"/>
            <a:t>Wartością szczególnie cenioną przez pokolenie cyfrowych tubylców jest wolność i swoboda wyboru.</a:t>
          </a:r>
          <a:endParaRPr lang="pl-PL" sz="1800" kern="1200" dirty="0"/>
        </a:p>
        <a:p>
          <a:pPr marL="171450" lvl="1" indent="-171450" algn="l" defTabSz="800100">
            <a:lnSpc>
              <a:spcPct val="90000"/>
            </a:lnSpc>
            <a:spcBef>
              <a:spcPct val="0"/>
            </a:spcBef>
            <a:spcAft>
              <a:spcPct val="15000"/>
            </a:spcAft>
            <a:buChar char="••"/>
          </a:pPr>
          <a:r>
            <a:rPr lang="pl-PL" sz="1800" kern="1200" dirty="0" smtClean="0"/>
            <a:t>Pokolenie sieci upaja się wolnością!!!</a:t>
          </a:r>
          <a:endParaRPr lang="pl-PL" sz="1800" kern="1200" dirty="0"/>
        </a:p>
        <a:p>
          <a:pPr marL="171450" lvl="1" indent="-171450" algn="l" defTabSz="800100">
            <a:lnSpc>
              <a:spcPct val="90000"/>
            </a:lnSpc>
            <a:spcBef>
              <a:spcPct val="0"/>
            </a:spcBef>
            <a:spcAft>
              <a:spcPct val="15000"/>
            </a:spcAft>
            <a:buChar char="••"/>
          </a:pPr>
          <a:r>
            <a:rPr lang="pl-PL" sz="1800" kern="1200" dirty="0" smtClean="0"/>
            <a:t>ZESPÓŁ DEMOTYWACYJNY! </a:t>
          </a:r>
          <a:endParaRPr lang="pl-PL" sz="1800" kern="1200" dirty="0"/>
        </a:p>
      </dsp:txBody>
      <dsp:txXfrm>
        <a:off x="1904045" y="652500"/>
        <a:ext cx="4824900" cy="3915000"/>
      </dsp:txXfrm>
    </dsp:sp>
    <dsp:sp modelId="{F4438071-62EB-4945-A0E0-D10BC9BA5ED9}">
      <dsp:nvSpPr>
        <dsp:cNvPr id="0" name=""/>
        <dsp:cNvSpPr/>
      </dsp:nvSpPr>
      <dsp:spPr>
        <a:xfrm>
          <a:off x="0" y="0"/>
          <a:ext cx="1931084" cy="52200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pl-PL" sz="2000" kern="1200" dirty="0" smtClean="0"/>
            <a:t>SFERA DZIAŁANIOWA</a:t>
          </a:r>
          <a:endParaRPr lang="pl-PL" sz="2000" kern="1200" dirty="0"/>
        </a:p>
      </dsp:txBody>
      <dsp:txXfrm>
        <a:off x="94268" y="94268"/>
        <a:ext cx="1742548" cy="503146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2749FE-7284-4374-ABD7-C678EE65D351}">
      <dsp:nvSpPr>
        <dsp:cNvPr id="0" name=""/>
        <dsp:cNvSpPr/>
      </dsp:nvSpPr>
      <dsp:spPr>
        <a:xfrm>
          <a:off x="2547" y="34279"/>
          <a:ext cx="2484239" cy="770900"/>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pl-PL" sz="2000" b="1" kern="1200" dirty="0" smtClean="0"/>
            <a:t>Zdrowie fizyczne</a:t>
          </a:r>
          <a:endParaRPr lang="pl-PL" sz="2000" b="1" kern="1200" dirty="0"/>
        </a:p>
      </dsp:txBody>
      <dsp:txXfrm>
        <a:off x="2547" y="34279"/>
        <a:ext cx="2484239" cy="770900"/>
      </dsp:txXfrm>
    </dsp:sp>
    <dsp:sp modelId="{2ACAD7DA-3A2F-41FE-8FFF-D6C5D2B691A5}">
      <dsp:nvSpPr>
        <dsp:cNvPr id="0" name=""/>
        <dsp:cNvSpPr/>
      </dsp:nvSpPr>
      <dsp:spPr>
        <a:xfrm>
          <a:off x="2547" y="805180"/>
          <a:ext cx="2484239" cy="3656339"/>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pl-PL" sz="1800" kern="1200" dirty="0" smtClean="0"/>
            <a:t>Dysonans między kultem sprawności  i witalności a coraz powszechniejszymi zachowaniami degradującymi zdrowie (np. uzależnieniami). </a:t>
          </a:r>
          <a:endParaRPr lang="pl-PL" sz="1800" kern="1200" dirty="0"/>
        </a:p>
        <a:p>
          <a:pPr marL="171450" lvl="1" indent="-171450" algn="l" defTabSz="800100">
            <a:lnSpc>
              <a:spcPct val="90000"/>
            </a:lnSpc>
            <a:spcBef>
              <a:spcPct val="0"/>
            </a:spcBef>
            <a:spcAft>
              <a:spcPct val="15000"/>
            </a:spcAft>
            <a:buChar char="••"/>
          </a:pPr>
          <a:r>
            <a:rPr lang="pl-PL" sz="1800" kern="1200" dirty="0" smtClean="0"/>
            <a:t>Dysonans między kultem ciała szczupłego a biernym stylem życia i złym odżywianiem prowadzącym do nadmiernej otyłości.</a:t>
          </a:r>
          <a:endParaRPr lang="pl-PL" sz="1800" kern="1200" dirty="0"/>
        </a:p>
      </dsp:txBody>
      <dsp:txXfrm>
        <a:off x="2547" y="805180"/>
        <a:ext cx="2484239" cy="3656339"/>
      </dsp:txXfrm>
    </dsp:sp>
    <dsp:sp modelId="{B26130A6-FF41-4114-8D27-5E2ACC2BCFB9}">
      <dsp:nvSpPr>
        <dsp:cNvPr id="0" name=""/>
        <dsp:cNvSpPr/>
      </dsp:nvSpPr>
      <dsp:spPr>
        <a:xfrm>
          <a:off x="2834580" y="34279"/>
          <a:ext cx="2484239" cy="770900"/>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pl-PL" sz="2000" b="1" kern="1200" dirty="0" smtClean="0"/>
            <a:t>Zdrowie psychiczne</a:t>
          </a:r>
          <a:endParaRPr lang="pl-PL" sz="2000" b="1" kern="1200" dirty="0"/>
        </a:p>
      </dsp:txBody>
      <dsp:txXfrm>
        <a:off x="2834580" y="34279"/>
        <a:ext cx="2484239" cy="770900"/>
      </dsp:txXfrm>
    </dsp:sp>
    <dsp:sp modelId="{8A575676-2AD4-465D-9C76-9E289370D3B8}">
      <dsp:nvSpPr>
        <dsp:cNvPr id="0" name=""/>
        <dsp:cNvSpPr/>
      </dsp:nvSpPr>
      <dsp:spPr>
        <a:xfrm>
          <a:off x="2834580" y="805180"/>
          <a:ext cx="2484239" cy="3656339"/>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pl-PL" sz="1800" kern="1200" dirty="0" smtClean="0"/>
            <a:t>Dysonans między kultem sukcesu a niskim poziomem motywacji zadaniowej.</a:t>
          </a:r>
          <a:endParaRPr lang="pl-PL" sz="1800" kern="1200" dirty="0"/>
        </a:p>
        <a:p>
          <a:pPr marL="171450" lvl="1" indent="-171450" algn="l" defTabSz="800100">
            <a:lnSpc>
              <a:spcPct val="90000"/>
            </a:lnSpc>
            <a:spcBef>
              <a:spcPct val="0"/>
            </a:spcBef>
            <a:spcAft>
              <a:spcPct val="15000"/>
            </a:spcAft>
            <a:buChar char="••"/>
          </a:pPr>
          <a:r>
            <a:rPr lang="pl-PL" sz="1800" kern="1200" dirty="0" smtClean="0"/>
            <a:t>Dysonans między wymaganiami od  siebie a wymaganiami od innych. </a:t>
          </a:r>
          <a:endParaRPr lang="pl-PL" sz="1800" kern="1200" dirty="0"/>
        </a:p>
        <a:p>
          <a:pPr marL="171450" lvl="1" indent="-171450" algn="l" defTabSz="800100">
            <a:lnSpc>
              <a:spcPct val="90000"/>
            </a:lnSpc>
            <a:spcBef>
              <a:spcPct val="0"/>
            </a:spcBef>
            <a:spcAft>
              <a:spcPct val="15000"/>
            </a:spcAft>
            <a:buChar char="••"/>
          </a:pPr>
          <a:r>
            <a:rPr lang="pl-PL" sz="1800" kern="1200" dirty="0" smtClean="0"/>
            <a:t>Dysonans między wyznaczonymi celami a kompetencjami.  </a:t>
          </a:r>
          <a:endParaRPr lang="pl-PL" sz="1800" kern="1200" dirty="0"/>
        </a:p>
      </dsp:txBody>
      <dsp:txXfrm>
        <a:off x="2834580" y="805180"/>
        <a:ext cx="2484239" cy="3656339"/>
      </dsp:txXfrm>
    </dsp:sp>
    <dsp:sp modelId="{E1193DF1-8CFE-415C-A106-A9CA03AB449F}">
      <dsp:nvSpPr>
        <dsp:cNvPr id="0" name=""/>
        <dsp:cNvSpPr/>
      </dsp:nvSpPr>
      <dsp:spPr>
        <a:xfrm>
          <a:off x="5666612" y="34279"/>
          <a:ext cx="2484239" cy="770900"/>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pl-PL" sz="2000" b="1" kern="1200" dirty="0" smtClean="0"/>
            <a:t>Zdrowie  społeczne </a:t>
          </a:r>
        </a:p>
        <a:p>
          <a:pPr lvl="0" algn="ctr" defTabSz="889000">
            <a:lnSpc>
              <a:spcPct val="90000"/>
            </a:lnSpc>
            <a:spcBef>
              <a:spcPct val="0"/>
            </a:spcBef>
            <a:spcAft>
              <a:spcPct val="35000"/>
            </a:spcAft>
          </a:pPr>
          <a:r>
            <a:rPr lang="pl-PL" sz="2000" b="1" kern="1200" dirty="0" smtClean="0"/>
            <a:t>i osobowe  </a:t>
          </a:r>
          <a:endParaRPr lang="pl-PL" sz="2000" b="1" kern="1200" dirty="0"/>
        </a:p>
      </dsp:txBody>
      <dsp:txXfrm>
        <a:off x="5666612" y="34279"/>
        <a:ext cx="2484239" cy="770900"/>
      </dsp:txXfrm>
    </dsp:sp>
    <dsp:sp modelId="{0D100659-A564-49DA-859C-2CA5D4D5ADEF}">
      <dsp:nvSpPr>
        <dsp:cNvPr id="0" name=""/>
        <dsp:cNvSpPr/>
      </dsp:nvSpPr>
      <dsp:spPr>
        <a:xfrm>
          <a:off x="5666612" y="805180"/>
          <a:ext cx="2484239" cy="3656339"/>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pl-PL" sz="1800" kern="1200" dirty="0" smtClean="0"/>
            <a:t>Tendencja do utraty wiary w uczciwość i efektywność  instytucji wychowawczych.</a:t>
          </a:r>
          <a:endParaRPr lang="pl-PL" sz="1800" kern="1200" dirty="0"/>
        </a:p>
        <a:p>
          <a:pPr marL="171450" lvl="1" indent="-171450" algn="l" defTabSz="800100">
            <a:lnSpc>
              <a:spcPct val="90000"/>
            </a:lnSpc>
            <a:spcBef>
              <a:spcPct val="0"/>
            </a:spcBef>
            <a:spcAft>
              <a:spcPct val="15000"/>
            </a:spcAft>
            <a:buChar char="••"/>
          </a:pPr>
          <a:r>
            <a:rPr lang="pl-PL" sz="1800" kern="1200" dirty="0" smtClean="0"/>
            <a:t>Ilość wrażeń, dóbr(</a:t>
          </a:r>
          <a:r>
            <a:rPr lang="pl-PL" sz="1800" i="1" kern="1200" dirty="0" smtClean="0"/>
            <a:t>wychowanie przez rzeczy</a:t>
          </a:r>
          <a:r>
            <a:rPr lang="pl-PL" sz="1800" kern="1200" dirty="0" smtClean="0"/>
            <a:t>) a nie jakość młodości(</a:t>
          </a:r>
          <a:r>
            <a:rPr lang="pl-PL" sz="1800" i="1" kern="1200" dirty="0" smtClean="0"/>
            <a:t>wychowanie przez przeżycia</a:t>
          </a:r>
          <a:r>
            <a:rPr lang="pl-PL" sz="1800" kern="1200" dirty="0" smtClean="0"/>
            <a:t>).</a:t>
          </a:r>
          <a:endParaRPr lang="pl-PL" sz="1800" kern="1200" dirty="0"/>
        </a:p>
      </dsp:txBody>
      <dsp:txXfrm>
        <a:off x="5666612" y="805180"/>
        <a:ext cx="2484239" cy="365633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0CEDC8-2290-455C-98B7-7C536B16A7AE}">
      <dsp:nvSpPr>
        <dsp:cNvPr id="0" name=""/>
        <dsp:cNvSpPr/>
      </dsp:nvSpPr>
      <dsp:spPr>
        <a:xfrm>
          <a:off x="0" y="0"/>
          <a:ext cx="7560000" cy="167625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pl-PL" sz="1400" b="1" kern="1200" dirty="0" smtClean="0">
              <a:solidFill>
                <a:srgbClr val="FFFF00"/>
              </a:solidFill>
              <a:effectLst>
                <a:outerShdw blurRad="38100" dist="38100" dir="2700000" algn="tl">
                  <a:srgbClr val="000000">
                    <a:alpha val="43137"/>
                  </a:srgbClr>
                </a:outerShdw>
              </a:effectLst>
            </a:rPr>
            <a:t>ZDROWIE SOMATYCZNE</a:t>
          </a:r>
        </a:p>
        <a:p>
          <a:pPr lvl="0" algn="l" defTabSz="622300">
            <a:lnSpc>
              <a:spcPct val="90000"/>
            </a:lnSpc>
            <a:spcBef>
              <a:spcPct val="0"/>
            </a:spcBef>
            <a:spcAft>
              <a:spcPct val="35000"/>
            </a:spcAft>
          </a:pPr>
          <a:r>
            <a:rPr lang="pl-PL" sz="1400" kern="1200" dirty="0" smtClean="0"/>
            <a:t>bóle kręgosłupa, zespół powtarzających się urazów wynikających z przewlekłego przeciążenia układu mięśniowo-stawowego charakteryzujący się bólami ramion, przedramion, nadgarstków i dłoni, szum w uszach, wyschnięte gałki oczne, problemy ze snem.</a:t>
          </a:r>
          <a:endParaRPr lang="pl-PL" sz="1400" kern="1200" dirty="0"/>
        </a:p>
      </dsp:txBody>
      <dsp:txXfrm>
        <a:off x="1679625" y="0"/>
        <a:ext cx="5880375" cy="1676250"/>
      </dsp:txXfrm>
    </dsp:sp>
    <dsp:sp modelId="{7059D77B-3FF7-44E4-928E-59E85BAEE431}">
      <dsp:nvSpPr>
        <dsp:cNvPr id="0" name=""/>
        <dsp:cNvSpPr/>
      </dsp:nvSpPr>
      <dsp:spPr>
        <a:xfrm>
          <a:off x="167625" y="167625"/>
          <a:ext cx="1512000" cy="1341000"/>
        </a:xfrm>
        <a:prstGeom prst="roundRect">
          <a:avLst>
            <a:gd name="adj" fmla="val 10000"/>
          </a:avLst>
        </a:prstGeom>
        <a:blipFill rotWithShape="1">
          <a:blip xmlns:r="http://schemas.openxmlformats.org/officeDocument/2006/relationships" r:embed="rId1"/>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0EA584E-79CA-46D0-900D-461B0BCF9996}">
      <dsp:nvSpPr>
        <dsp:cNvPr id="0" name=""/>
        <dsp:cNvSpPr/>
      </dsp:nvSpPr>
      <dsp:spPr>
        <a:xfrm>
          <a:off x="0" y="1843875"/>
          <a:ext cx="7560000" cy="167625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pl-PL" sz="1400" b="1" kern="1200" dirty="0" smtClean="0">
              <a:solidFill>
                <a:srgbClr val="C00000"/>
              </a:solidFill>
              <a:effectLst>
                <a:outerShdw blurRad="38100" dist="38100" dir="2700000" algn="tl">
                  <a:srgbClr val="000000">
                    <a:alpha val="43137"/>
                  </a:srgbClr>
                </a:outerShdw>
              </a:effectLst>
            </a:rPr>
            <a:t>PRZEŁADOWANIE INFORMACYJNE</a:t>
          </a:r>
          <a:endParaRPr lang="pl-PL" sz="1400" b="1" kern="1200" dirty="0">
            <a:solidFill>
              <a:srgbClr val="C00000"/>
            </a:solidFill>
            <a:effectLst>
              <a:outerShdw blurRad="38100" dist="38100" dir="2700000" algn="tl">
                <a:srgbClr val="000000">
                  <a:alpha val="43137"/>
                </a:srgbClr>
              </a:outerShdw>
            </a:effectLst>
          </a:endParaRPr>
        </a:p>
        <a:p>
          <a:pPr marL="57150" lvl="1" indent="-57150" algn="l" defTabSz="488950">
            <a:lnSpc>
              <a:spcPct val="90000"/>
            </a:lnSpc>
            <a:spcBef>
              <a:spcPct val="0"/>
            </a:spcBef>
            <a:spcAft>
              <a:spcPct val="15000"/>
            </a:spcAft>
            <a:buChar char="••"/>
          </a:pPr>
          <a:r>
            <a:rPr lang="pl-PL" sz="1100" kern="1200" dirty="0" smtClean="0"/>
            <a:t>spadek trafności podejmowanych decyzji (większa ilość informacji nie zapewnia lepszej informacji), obniżenie efektywności podejmowania decyzji, zwiększenie skłonności do pomijania kluczowych informacji podczas dokonywania wyborów, deficyt uwagi, wzrost poziomu stresu z powodu nieustającego braku możliwości przetworzenia wszystkich docierających do nas danych, podwyższone ciśnienie krwi, osłabienie widzenia, niestrawność, frustracja i zagubienie w życiu, osłabienie zdolności do podejmowania decyzji, wzrost agresji czy kłopoty z koncentracją i snem.</a:t>
          </a:r>
          <a:endParaRPr lang="pl-PL" sz="1100" kern="1200" dirty="0"/>
        </a:p>
        <a:p>
          <a:pPr marL="57150" lvl="1" indent="-57150" algn="l" defTabSz="488950">
            <a:lnSpc>
              <a:spcPct val="90000"/>
            </a:lnSpc>
            <a:spcBef>
              <a:spcPct val="0"/>
            </a:spcBef>
            <a:spcAft>
              <a:spcPct val="15000"/>
            </a:spcAft>
            <a:buChar char="••"/>
          </a:pPr>
          <a:endParaRPr lang="pl-PL" sz="1100" kern="1200" dirty="0"/>
        </a:p>
      </dsp:txBody>
      <dsp:txXfrm>
        <a:off x="1679625" y="1843875"/>
        <a:ext cx="5880375" cy="1676250"/>
      </dsp:txXfrm>
    </dsp:sp>
    <dsp:sp modelId="{F26B898F-0B3E-4480-A968-959DFCDF5CD6}">
      <dsp:nvSpPr>
        <dsp:cNvPr id="0" name=""/>
        <dsp:cNvSpPr/>
      </dsp:nvSpPr>
      <dsp:spPr>
        <a:xfrm>
          <a:off x="167625" y="2011500"/>
          <a:ext cx="1512000" cy="1341000"/>
        </a:xfrm>
        <a:prstGeom prst="roundRect">
          <a:avLst>
            <a:gd name="adj" fmla="val 10000"/>
          </a:avLst>
        </a:prstGeom>
        <a:blipFill rotWithShape="1">
          <a:blip xmlns:r="http://schemas.openxmlformats.org/officeDocument/2006/relationships" r:embed="rId2"/>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23A3A94-F36D-4C67-AE3F-6D9CDEC6F7F6}">
      <dsp:nvSpPr>
        <dsp:cNvPr id="0" name=""/>
        <dsp:cNvSpPr/>
      </dsp:nvSpPr>
      <dsp:spPr>
        <a:xfrm>
          <a:off x="0" y="3672412"/>
          <a:ext cx="7560000" cy="167625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pl-PL" sz="1400" b="1" kern="1200" dirty="0" smtClean="0">
              <a:solidFill>
                <a:srgbClr val="0033CC"/>
              </a:solidFill>
            </a:rPr>
            <a:t>ZAGROŻENIA DLA DOBROSTANU PSYCHICZNEGO</a:t>
          </a:r>
          <a:endParaRPr lang="pl-PL" sz="1400" b="1" kern="1200" dirty="0">
            <a:solidFill>
              <a:srgbClr val="0033CC"/>
            </a:solidFill>
          </a:endParaRPr>
        </a:p>
        <a:p>
          <a:pPr marL="57150" lvl="1" indent="-57150" algn="l" defTabSz="488950">
            <a:lnSpc>
              <a:spcPct val="90000"/>
            </a:lnSpc>
            <a:spcBef>
              <a:spcPct val="0"/>
            </a:spcBef>
            <a:spcAft>
              <a:spcPct val="15000"/>
            </a:spcAft>
            <a:buChar char="••"/>
          </a:pPr>
          <a:r>
            <a:rPr lang="pl-PL" sz="1100" kern="1200" dirty="0" smtClean="0"/>
            <a:t>12% badanej młodzieży w dniu przeprowadzania badania uznało, że czuje się źle, bardzo źle lub okropnie. Co piąty nastolatek (20%) przyznał, że ocenia swoje dotychczasowe życie jako niezbyt szczęśliwe lub nieszczęśliwe, a swój stan zdrowia jako niezły lub kiepski. Około 15-20% ba-danych uczniów przejawiało wyraźne symptomy samotności życiowej, wskazując, że doświadczają ogólnej pustki, często czują się osobami odrzuconymi, jak również przyznając, że nie ma wokół nich wystarczającej liczby ludzi .</a:t>
          </a:r>
          <a:endParaRPr lang="pl-PL" sz="1100" kern="1200" dirty="0"/>
        </a:p>
        <a:p>
          <a:pPr marL="57150" lvl="1" indent="-57150" algn="l" defTabSz="488950">
            <a:lnSpc>
              <a:spcPct val="90000"/>
            </a:lnSpc>
            <a:spcBef>
              <a:spcPct val="0"/>
            </a:spcBef>
            <a:spcAft>
              <a:spcPct val="15000"/>
            </a:spcAft>
            <a:buChar char="••"/>
          </a:pPr>
          <a:endParaRPr lang="pl-PL" sz="1100" kern="1200" dirty="0"/>
        </a:p>
        <a:p>
          <a:pPr marL="57150" lvl="1" indent="-57150" algn="l" defTabSz="488950">
            <a:lnSpc>
              <a:spcPct val="90000"/>
            </a:lnSpc>
            <a:spcBef>
              <a:spcPct val="0"/>
            </a:spcBef>
            <a:spcAft>
              <a:spcPct val="15000"/>
            </a:spcAft>
            <a:buChar char="••"/>
          </a:pPr>
          <a:endParaRPr lang="pl-PL" sz="1100" kern="1200" dirty="0"/>
        </a:p>
        <a:p>
          <a:pPr marL="57150" lvl="1" indent="-57150" algn="l" defTabSz="488950">
            <a:lnSpc>
              <a:spcPct val="90000"/>
            </a:lnSpc>
            <a:spcBef>
              <a:spcPct val="0"/>
            </a:spcBef>
            <a:spcAft>
              <a:spcPct val="15000"/>
            </a:spcAft>
            <a:buChar char="••"/>
          </a:pPr>
          <a:endParaRPr lang="pl-PL" sz="1100" kern="1200" dirty="0"/>
        </a:p>
      </dsp:txBody>
      <dsp:txXfrm>
        <a:off x="1679625" y="3672412"/>
        <a:ext cx="5880375" cy="1676250"/>
      </dsp:txXfrm>
    </dsp:sp>
    <dsp:sp modelId="{4F14B0C4-2AF9-4293-A493-10B672E7FC9E}">
      <dsp:nvSpPr>
        <dsp:cNvPr id="0" name=""/>
        <dsp:cNvSpPr/>
      </dsp:nvSpPr>
      <dsp:spPr>
        <a:xfrm>
          <a:off x="167625" y="3855375"/>
          <a:ext cx="1512000" cy="1341000"/>
        </a:xfrm>
        <a:prstGeom prst="roundRect">
          <a:avLst>
            <a:gd name="adj" fmla="val 10000"/>
          </a:avLst>
        </a:prstGeom>
        <a:blipFill rotWithShape="1">
          <a:blip xmlns:r="http://schemas.openxmlformats.org/officeDocument/2006/relationships" r:embed="rId3"/>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2">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pl-PL"/>
          </a:p>
        </p:txBody>
      </p:sp>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34B65DDC-899F-41B2-AC6C-16C9C9D29603}" type="datetimeFigureOut">
              <a:rPr lang="pl-PL"/>
              <a:pPr>
                <a:defRPr/>
              </a:pPr>
              <a:t>25.05.2021</a:t>
            </a:fld>
            <a:endParaRPr lang="pl-PL"/>
          </a:p>
        </p:txBody>
      </p:sp>
      <p:sp>
        <p:nvSpPr>
          <p:cNvPr id="4" name="Symbol zastępczy obrazu slajd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pl-PL" noProof="0" smtClean="0"/>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l-PL" noProof="0" smtClean="0"/>
              <a:t>Kliknij, aby edytować style wzorca tekstu</a:t>
            </a:r>
          </a:p>
          <a:p>
            <a:pPr lvl="1"/>
            <a:r>
              <a:rPr lang="pl-PL" noProof="0" smtClean="0"/>
              <a:t>Drugi poziom</a:t>
            </a:r>
          </a:p>
          <a:p>
            <a:pPr lvl="2"/>
            <a:r>
              <a:rPr lang="pl-PL" noProof="0" smtClean="0"/>
              <a:t>Trzeci poziom</a:t>
            </a:r>
          </a:p>
          <a:p>
            <a:pPr lvl="3"/>
            <a:r>
              <a:rPr lang="pl-PL" noProof="0" smtClean="0"/>
              <a:t>Czwarty poziom</a:t>
            </a:r>
          </a:p>
          <a:p>
            <a:pPr lvl="4"/>
            <a:r>
              <a:rPr lang="pl-PL" noProof="0" smtClean="0"/>
              <a:t>Piąty poziom</a:t>
            </a:r>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pl-PL"/>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BDA8302F-F5F5-4808-BCD0-2FC4C6F4E458}" type="slidenum">
              <a:rPr lang="pl-PL" altLang="pl-PL"/>
              <a:pPr/>
              <a:t>‹#›</a:t>
            </a:fld>
            <a:endParaRPr lang="pl-PL" altLang="pl-PL"/>
          </a:p>
        </p:txBody>
      </p:sp>
    </p:spTree>
    <p:extLst>
      <p:ext uri="{BB962C8B-B14F-4D97-AF65-F5344CB8AC3E}">
        <p14:creationId xmlns:p14="http://schemas.microsoft.com/office/powerpoint/2010/main" val="7784460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ymbol zastępczy obrazu slajd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Symbol zastępczy notatek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l-PL" altLang="pl-PL" smtClean="0"/>
          </a:p>
        </p:txBody>
      </p:sp>
      <p:sp>
        <p:nvSpPr>
          <p:cNvPr id="4" name="Symbol zastępczy numeru slajdu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8894946-1F3D-4F24-BBC5-CB7F029CA3B2}" type="slidenum">
              <a:rPr lang="pl-PL" altLang="pl-PL">
                <a:latin typeface="Calibri" panose="020F0502020204030204" pitchFamily="34" charset="0"/>
              </a:rPr>
              <a:pPr eaLnBrk="1" hangingPunct="1"/>
              <a:t>1</a:t>
            </a:fld>
            <a:endParaRPr lang="pl-PL" altLang="pl-PL">
              <a:latin typeface="Calibri" panose="020F0502020204030204" pitchFamily="34" charset="0"/>
            </a:endParaRPr>
          </a:p>
        </p:txBody>
      </p:sp>
    </p:spTree>
    <p:extLst>
      <p:ext uri="{BB962C8B-B14F-4D97-AF65-F5344CB8AC3E}">
        <p14:creationId xmlns:p14="http://schemas.microsoft.com/office/powerpoint/2010/main" val="18750094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ymbol zastępczy obrazu slajd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Symbol zastępczy notatek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pl-PL" altLang="pl-PL" sz="1400" smtClean="0"/>
              <a:t>Internet jest czynnikiem silnie modyfikującym zachowania społeczne i leżą u jego źródeł mechanizmy psychologiczne. Specyficzne warunki panujące w sieci – zapośredniczenie kontaktów przez komputer sprawia, że człowiek inaczej postrzega siebie i innych.</a:t>
            </a:r>
          </a:p>
          <a:p>
            <a:endParaRPr lang="pl-PL" altLang="pl-PL" sz="1400" smtClean="0"/>
          </a:p>
          <a:p>
            <a:r>
              <a:rPr lang="pl-PL" altLang="pl-PL" sz="1400" b="1" smtClean="0"/>
              <a:t>ANONIMOWOWŚĆ</a:t>
            </a:r>
            <a:r>
              <a:rPr lang="pl-PL" altLang="pl-PL" sz="1400" smtClean="0"/>
              <a:t> to podstawową własnością  interakcji  w internecie która sprawia, że ludzie zachowują się w sposób, w jaki nie zachowaliby się w sytuacji bezpośredniego kontaktu z drugim człowiekiem. </a:t>
            </a:r>
          </a:p>
          <a:p>
            <a:endParaRPr lang="pl-PL" altLang="pl-PL" sz="1400" smtClean="0"/>
          </a:p>
          <a:p>
            <a:r>
              <a:rPr lang="pl-PL" altLang="pl-PL" sz="1400" smtClean="0"/>
              <a:t>Zjawisko to, nazwane </a:t>
            </a:r>
            <a:r>
              <a:rPr lang="pl-PL" altLang="pl-PL" sz="1400" b="1" smtClean="0"/>
              <a:t>internetowym efektem odhamowania</a:t>
            </a:r>
            <a:r>
              <a:rPr lang="pl-PL" altLang="pl-PL" sz="1400" smtClean="0"/>
              <a:t>, polega na braku odczuwania ograniczeń – „hamulców” charakterystycznych dla kontaktów  bezpośrednich. Czynniki  hamujące  zachowania  nieaprobowane  tracą  swoją siłę, co może sprzyjać cyberprzemocy. </a:t>
            </a:r>
          </a:p>
        </p:txBody>
      </p:sp>
      <p:sp>
        <p:nvSpPr>
          <p:cNvPr id="4" name="Symbol zastępczy numeru slajdu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A1536D6-FEA5-487D-AA1D-39C1291B22DD}" type="slidenum">
              <a:rPr lang="en-US" altLang="pl-PL">
                <a:latin typeface="Calibri" panose="020F0502020204030204" pitchFamily="34" charset="0"/>
              </a:rPr>
              <a:pPr eaLnBrk="1" hangingPunct="1"/>
              <a:t>11</a:t>
            </a:fld>
            <a:endParaRPr lang="en-US" altLang="pl-PL">
              <a:latin typeface="Calibri" panose="020F0502020204030204" pitchFamily="34" charset="0"/>
            </a:endParaRPr>
          </a:p>
        </p:txBody>
      </p:sp>
    </p:spTree>
    <p:extLst>
      <p:ext uri="{BB962C8B-B14F-4D97-AF65-F5344CB8AC3E}">
        <p14:creationId xmlns:p14="http://schemas.microsoft.com/office/powerpoint/2010/main" val="9301759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A1FA77B-C458-4807-A11A-FA718038B8F1}" type="slidenum">
              <a:rPr lang="pl-PL" altLang="pl-PL">
                <a:latin typeface="Calibri" panose="020F0502020204030204" pitchFamily="34" charset="0"/>
              </a:rPr>
              <a:pPr eaLnBrk="1" hangingPunct="1"/>
              <a:t>12</a:t>
            </a:fld>
            <a:endParaRPr lang="pl-PL" altLang="pl-PL">
              <a:latin typeface="Calibri" panose="020F0502020204030204" pitchFamily="34" charset="0"/>
            </a:endParaRPr>
          </a:p>
        </p:txBody>
      </p:sp>
      <p:sp>
        <p:nvSpPr>
          <p:cNvPr id="378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l-PL" altLang="pl-PL" smtClean="0"/>
          </a:p>
        </p:txBody>
      </p:sp>
    </p:spTree>
    <p:extLst>
      <p:ext uri="{BB962C8B-B14F-4D97-AF65-F5344CB8AC3E}">
        <p14:creationId xmlns:p14="http://schemas.microsoft.com/office/powerpoint/2010/main" val="35008821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2400140-5F57-4925-993B-67E0BC6B65DB}" type="slidenum">
              <a:rPr lang="pl-PL" altLang="pl-PL">
                <a:latin typeface="Calibri" panose="020F0502020204030204" pitchFamily="34" charset="0"/>
              </a:rPr>
              <a:pPr eaLnBrk="1" hangingPunct="1"/>
              <a:t>13</a:t>
            </a:fld>
            <a:endParaRPr lang="pl-PL" altLang="pl-PL">
              <a:latin typeface="Calibri" panose="020F0502020204030204" pitchFamily="34" charset="0"/>
            </a:endParaRPr>
          </a:p>
        </p:txBody>
      </p:sp>
      <p:sp>
        <p:nvSpPr>
          <p:cNvPr id="358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l-PL" altLang="pl-PL" smtClean="0"/>
          </a:p>
        </p:txBody>
      </p:sp>
    </p:spTree>
    <p:extLst>
      <p:ext uri="{BB962C8B-B14F-4D97-AF65-F5344CB8AC3E}">
        <p14:creationId xmlns:p14="http://schemas.microsoft.com/office/powerpoint/2010/main" val="3453281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4" name="Prostokąt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Prostokąt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Prostokąt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ytuł 7"/>
          <p:cNvSpPr>
            <a:spLocks noGrp="1"/>
          </p:cNvSpPr>
          <p:nvPr>
            <p:ph type="ctrTitle"/>
          </p:nvPr>
        </p:nvSpPr>
        <p:spPr>
          <a:xfrm>
            <a:off x="2362200" y="4038600"/>
            <a:ext cx="6477000" cy="1828800"/>
          </a:xfrm>
        </p:spPr>
        <p:txBody>
          <a:bodyPr anchor="b"/>
          <a:lstStyle>
            <a:lvl1pPr>
              <a:defRPr cap="all" baseline="0"/>
            </a:lvl1pPr>
          </a:lstStyle>
          <a:p>
            <a:r>
              <a:rPr lang="pl-PL" smtClean="0"/>
              <a:t>Kliknij, aby edytować styl</a:t>
            </a:r>
            <a:endParaRPr lang="en-US"/>
          </a:p>
        </p:txBody>
      </p:sp>
      <p:sp>
        <p:nvSpPr>
          <p:cNvPr id="9" name="Podtytuł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pl-PL" smtClean="0"/>
              <a:t>Kliknij, aby edytować styl wzorca podtytułu</a:t>
            </a:r>
            <a:endParaRPr lang="en-US"/>
          </a:p>
        </p:txBody>
      </p:sp>
      <p:sp>
        <p:nvSpPr>
          <p:cNvPr id="7" name="Symbol zastępczy daty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fld id="{3DC15043-46CE-4420-9565-5176E83F58C1}" type="datetimeFigureOut">
              <a:rPr lang="pl-PL"/>
              <a:pPr>
                <a:defRPr/>
              </a:pPr>
              <a:t>25.05.2021</a:t>
            </a:fld>
            <a:endParaRPr lang="pl-PL"/>
          </a:p>
        </p:txBody>
      </p:sp>
      <p:sp>
        <p:nvSpPr>
          <p:cNvPr id="10" name="Symbol zastępczy stopki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pl-PL"/>
          </a:p>
        </p:txBody>
      </p:sp>
      <p:sp>
        <p:nvSpPr>
          <p:cNvPr id="11" name="Symbol zastępczy numeru slajdu 28"/>
          <p:cNvSpPr>
            <a:spLocks noGrp="1"/>
          </p:cNvSpPr>
          <p:nvPr>
            <p:ph type="sldNum" sz="quarter" idx="12"/>
          </p:nvPr>
        </p:nvSpPr>
        <p:spPr>
          <a:xfrm>
            <a:off x="8001000" y="228600"/>
            <a:ext cx="838200" cy="381000"/>
          </a:xfrm>
        </p:spPr>
        <p:txBody>
          <a:bodyPr/>
          <a:lstStyle>
            <a:lvl1pPr>
              <a:defRPr>
                <a:solidFill>
                  <a:schemeClr val="tx2"/>
                </a:solidFill>
              </a:defRPr>
            </a:lvl1pPr>
          </a:lstStyle>
          <a:p>
            <a:fld id="{534F8435-103C-42A5-89C5-9DE159AC7C5C}" type="slidenum">
              <a:rPr lang="pl-PL" altLang="pl-PL"/>
              <a:pPr/>
              <a:t>‹#›</a:t>
            </a:fld>
            <a:endParaRPr lang="pl-PL" altLang="pl-PL"/>
          </a:p>
        </p:txBody>
      </p:sp>
    </p:spTree>
    <p:extLst>
      <p:ext uri="{BB962C8B-B14F-4D97-AF65-F5344CB8AC3E}">
        <p14:creationId xmlns:p14="http://schemas.microsoft.com/office/powerpoint/2010/main" val="2225456468"/>
      </p:ext>
    </p:extLst>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a:xfrm>
            <a:off x="612648" y="228600"/>
            <a:ext cx="8153400" cy="990600"/>
          </a:xfrm>
        </p:spPr>
        <p:txBody>
          <a:bodyPr/>
          <a:lstStyle/>
          <a:p>
            <a:r>
              <a:rPr lang="pl-PL" smtClean="0"/>
              <a:t>Kliknij, aby edytować styl</a:t>
            </a:r>
            <a:endParaRPr lang="en-US"/>
          </a:p>
        </p:txBody>
      </p:sp>
      <p:sp>
        <p:nvSpPr>
          <p:cNvPr id="8" name="Symbol zastępczy zawartości 7"/>
          <p:cNvSpPr>
            <a:spLocks noGrp="1"/>
          </p:cNvSpPr>
          <p:nvPr>
            <p:ph sz="quarter" idx="1"/>
          </p:nvPr>
        </p:nvSpPr>
        <p:spPr>
          <a:xfrm>
            <a:off x="612648" y="1600200"/>
            <a:ext cx="8153400" cy="449580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Symbol zastępczy daty 13"/>
          <p:cNvSpPr>
            <a:spLocks noGrp="1"/>
          </p:cNvSpPr>
          <p:nvPr>
            <p:ph type="dt" sz="half" idx="10"/>
          </p:nvPr>
        </p:nvSpPr>
        <p:spPr/>
        <p:txBody>
          <a:bodyPr/>
          <a:lstStyle>
            <a:lvl1pPr>
              <a:defRPr/>
            </a:lvl1pPr>
          </a:lstStyle>
          <a:p>
            <a:pPr>
              <a:defRPr/>
            </a:pPr>
            <a:fld id="{C9C78263-38C3-4D5A-9770-049AD605964B}" type="datetimeFigureOut">
              <a:rPr lang="pl-PL"/>
              <a:pPr>
                <a:defRPr/>
              </a:pPr>
              <a:t>25.05.2021</a:t>
            </a:fld>
            <a:endParaRPr lang="pl-PL"/>
          </a:p>
        </p:txBody>
      </p:sp>
      <p:sp>
        <p:nvSpPr>
          <p:cNvPr id="5" name="Symbol zastępczy stopki 2"/>
          <p:cNvSpPr>
            <a:spLocks noGrp="1"/>
          </p:cNvSpPr>
          <p:nvPr>
            <p:ph type="ftr" sz="quarter" idx="11"/>
          </p:nvPr>
        </p:nvSpPr>
        <p:spPr/>
        <p:txBody>
          <a:bodyPr/>
          <a:lstStyle>
            <a:lvl1pPr>
              <a:defRPr/>
            </a:lvl1pPr>
          </a:lstStyle>
          <a:p>
            <a:pPr>
              <a:defRPr/>
            </a:pPr>
            <a:endParaRPr lang="pl-PL"/>
          </a:p>
        </p:txBody>
      </p:sp>
      <p:sp>
        <p:nvSpPr>
          <p:cNvPr id="6" name="Symbol zastępczy numeru slajdu 22"/>
          <p:cNvSpPr>
            <a:spLocks noGrp="1"/>
          </p:cNvSpPr>
          <p:nvPr>
            <p:ph type="sldNum" sz="quarter" idx="12"/>
          </p:nvPr>
        </p:nvSpPr>
        <p:spPr/>
        <p:txBody>
          <a:bodyPr/>
          <a:lstStyle>
            <a:lvl1pPr>
              <a:defRPr/>
            </a:lvl1pPr>
          </a:lstStyle>
          <a:p>
            <a:fld id="{62C6CF13-5FFC-4CB3-9048-CF635538C16E}" type="slidenum">
              <a:rPr lang="pl-PL" altLang="pl-PL"/>
              <a:pPr/>
              <a:t>‹#›</a:t>
            </a:fld>
            <a:endParaRPr lang="pl-PL" altLang="pl-PL"/>
          </a:p>
        </p:txBody>
      </p:sp>
    </p:spTree>
    <p:extLst>
      <p:ext uri="{BB962C8B-B14F-4D97-AF65-F5344CB8AC3E}">
        <p14:creationId xmlns:p14="http://schemas.microsoft.com/office/powerpoint/2010/main" val="372962736"/>
      </p:ext>
    </p:extLst>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spTree>
      <p:nvGrpSpPr>
        <p:cNvPr id="1" name=""/>
        <p:cNvGrpSpPr/>
        <p:nvPr/>
      </p:nvGrpSpPr>
      <p:grpSpPr>
        <a:xfrm>
          <a:off x="0" y="0"/>
          <a:ext cx="0" cy="0"/>
          <a:chOff x="0" y="0"/>
          <a:chExt cx="0" cy="0"/>
        </a:xfrm>
      </p:grpSpPr>
      <p:sp>
        <p:nvSpPr>
          <p:cNvPr id="4" name="Prostokąt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Prostokąt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Prostokąt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Symbol zastępczy tekstu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pl-PL" smtClean="0"/>
              <a:t>Kliknij, aby edytować style wzorca tekstu</a:t>
            </a:r>
          </a:p>
        </p:txBody>
      </p:sp>
      <p:sp>
        <p:nvSpPr>
          <p:cNvPr id="2" name="Tytuł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pl-PL" smtClean="0"/>
              <a:t>Kliknij, aby edytować styl</a:t>
            </a:r>
            <a:endParaRPr lang="en-US"/>
          </a:p>
        </p:txBody>
      </p:sp>
      <p:sp>
        <p:nvSpPr>
          <p:cNvPr id="7" name="Symbol zastępczy daty 11"/>
          <p:cNvSpPr>
            <a:spLocks noGrp="1"/>
          </p:cNvSpPr>
          <p:nvPr>
            <p:ph type="dt" sz="half" idx="10"/>
          </p:nvPr>
        </p:nvSpPr>
        <p:spPr/>
        <p:txBody>
          <a:bodyPr/>
          <a:lstStyle>
            <a:lvl1pPr>
              <a:defRPr/>
            </a:lvl1pPr>
          </a:lstStyle>
          <a:p>
            <a:pPr>
              <a:defRPr/>
            </a:pPr>
            <a:fld id="{CD490D58-6B0F-4865-A608-7E037E92980C}" type="datetimeFigureOut">
              <a:rPr lang="pl-PL"/>
              <a:pPr>
                <a:defRPr/>
              </a:pPr>
              <a:t>25.05.2021</a:t>
            </a:fld>
            <a:endParaRPr lang="pl-PL"/>
          </a:p>
        </p:txBody>
      </p:sp>
      <p:sp>
        <p:nvSpPr>
          <p:cNvPr id="8" name="Symbol zastępczy numeru slajdu 12"/>
          <p:cNvSpPr>
            <a:spLocks noGrp="1"/>
          </p:cNvSpPr>
          <p:nvPr>
            <p:ph type="sldNum" sz="quarter" idx="11"/>
          </p:nvPr>
        </p:nvSpPr>
        <p:spPr>
          <a:xfrm>
            <a:off x="0" y="1752600"/>
            <a:ext cx="1295400" cy="701675"/>
          </a:xfrm>
        </p:spPr>
        <p:txBody>
          <a:bodyPr>
            <a:noAutofit/>
          </a:bodyPr>
          <a:lstStyle>
            <a:lvl1pPr>
              <a:defRPr sz="2400"/>
            </a:lvl1pPr>
          </a:lstStyle>
          <a:p>
            <a:fld id="{2686DC39-2D74-4668-9FC5-9047F8709296}" type="slidenum">
              <a:rPr lang="pl-PL" altLang="pl-PL"/>
              <a:pPr/>
              <a:t>‹#›</a:t>
            </a:fld>
            <a:endParaRPr lang="pl-PL" altLang="pl-PL"/>
          </a:p>
        </p:txBody>
      </p:sp>
      <p:sp>
        <p:nvSpPr>
          <p:cNvPr id="9" name="Symbol zastępczy stopki 13"/>
          <p:cNvSpPr>
            <a:spLocks noGrp="1"/>
          </p:cNvSpPr>
          <p:nvPr>
            <p:ph type="ftr" sz="quarter" idx="12"/>
          </p:nvPr>
        </p:nvSpPr>
        <p:spPr/>
        <p:txBody>
          <a:bodyPr/>
          <a:lstStyle>
            <a:lvl1pPr>
              <a:defRPr/>
            </a:lvl1pPr>
          </a:lstStyle>
          <a:p>
            <a:pPr>
              <a:defRPr/>
            </a:pPr>
            <a:endParaRPr lang="pl-PL"/>
          </a:p>
        </p:txBody>
      </p:sp>
    </p:spTree>
    <p:extLst>
      <p:ext uri="{BB962C8B-B14F-4D97-AF65-F5344CB8AC3E}">
        <p14:creationId xmlns:p14="http://schemas.microsoft.com/office/powerpoint/2010/main" val="2101461430"/>
      </p:ext>
    </p:extLst>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en-US"/>
          </a:p>
        </p:txBody>
      </p:sp>
      <p:sp>
        <p:nvSpPr>
          <p:cNvPr id="9" name="Symbol zastępczy zawartości 8"/>
          <p:cNvSpPr>
            <a:spLocks noGrp="1"/>
          </p:cNvSpPr>
          <p:nvPr>
            <p:ph sz="quarter" idx="1"/>
          </p:nvPr>
        </p:nvSpPr>
        <p:spPr>
          <a:xfrm>
            <a:off x="609600" y="1589567"/>
            <a:ext cx="3886200" cy="457200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11" name="Symbol zastępczy zawartości 10"/>
          <p:cNvSpPr>
            <a:spLocks noGrp="1"/>
          </p:cNvSpPr>
          <p:nvPr>
            <p:ph sz="quarter" idx="2"/>
          </p:nvPr>
        </p:nvSpPr>
        <p:spPr>
          <a:xfrm>
            <a:off x="4844901" y="1589567"/>
            <a:ext cx="3886200" cy="457200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5" name="Symbol zastępczy daty 7"/>
          <p:cNvSpPr>
            <a:spLocks noGrp="1"/>
          </p:cNvSpPr>
          <p:nvPr>
            <p:ph type="dt" sz="half" idx="10"/>
          </p:nvPr>
        </p:nvSpPr>
        <p:spPr/>
        <p:txBody>
          <a:bodyPr rtlCol="0"/>
          <a:lstStyle>
            <a:lvl1pPr>
              <a:defRPr/>
            </a:lvl1pPr>
          </a:lstStyle>
          <a:p>
            <a:pPr>
              <a:defRPr/>
            </a:pPr>
            <a:fld id="{C4AFF4B8-4B25-4E3D-B29A-64CF0BB1BAA4}" type="datetimeFigureOut">
              <a:rPr lang="pl-PL"/>
              <a:pPr>
                <a:defRPr/>
              </a:pPr>
              <a:t>25.05.2021</a:t>
            </a:fld>
            <a:endParaRPr lang="pl-PL"/>
          </a:p>
        </p:txBody>
      </p:sp>
      <p:sp>
        <p:nvSpPr>
          <p:cNvPr id="6" name="Symbol zastępczy numeru slajdu 9"/>
          <p:cNvSpPr>
            <a:spLocks noGrp="1"/>
          </p:cNvSpPr>
          <p:nvPr>
            <p:ph type="sldNum" sz="quarter" idx="11"/>
          </p:nvPr>
        </p:nvSpPr>
        <p:spPr/>
        <p:txBody>
          <a:bodyPr/>
          <a:lstStyle>
            <a:lvl1pPr>
              <a:defRPr/>
            </a:lvl1pPr>
          </a:lstStyle>
          <a:p>
            <a:fld id="{E8935FD7-4C50-4A89-948D-238F715EA12C}" type="slidenum">
              <a:rPr lang="pl-PL" altLang="pl-PL"/>
              <a:pPr/>
              <a:t>‹#›</a:t>
            </a:fld>
            <a:endParaRPr lang="pl-PL" altLang="pl-PL"/>
          </a:p>
        </p:txBody>
      </p:sp>
      <p:sp>
        <p:nvSpPr>
          <p:cNvPr id="7" name="Symbol zastępczy stopki 11"/>
          <p:cNvSpPr>
            <a:spLocks noGrp="1"/>
          </p:cNvSpPr>
          <p:nvPr>
            <p:ph type="ftr" sz="quarter" idx="12"/>
          </p:nvPr>
        </p:nvSpPr>
        <p:spPr/>
        <p:txBody>
          <a:bodyPr rtlCol="0"/>
          <a:lstStyle>
            <a:lvl1pPr>
              <a:defRPr/>
            </a:lvl1pPr>
          </a:lstStyle>
          <a:p>
            <a:pPr>
              <a:defRPr/>
            </a:pPr>
            <a:endParaRPr lang="pl-PL"/>
          </a:p>
        </p:txBody>
      </p:sp>
    </p:spTree>
    <p:extLst>
      <p:ext uri="{BB962C8B-B14F-4D97-AF65-F5344CB8AC3E}">
        <p14:creationId xmlns:p14="http://schemas.microsoft.com/office/powerpoint/2010/main" val="387692803"/>
      </p:ext>
    </p:extLst>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533400" y="273050"/>
            <a:ext cx="8153400" cy="869950"/>
          </a:xfrm>
        </p:spPr>
        <p:txBody>
          <a:bodyPr/>
          <a:lstStyle>
            <a:lvl1pPr>
              <a:defRPr/>
            </a:lvl1pPr>
          </a:lstStyle>
          <a:p>
            <a:r>
              <a:rPr lang="pl-PL" smtClean="0"/>
              <a:t>Kliknij, aby edytować styl</a:t>
            </a:r>
            <a:endParaRPr lang="en-US"/>
          </a:p>
        </p:txBody>
      </p:sp>
      <p:sp>
        <p:nvSpPr>
          <p:cNvPr id="11" name="Symbol zastępczy zawartości 10"/>
          <p:cNvSpPr>
            <a:spLocks noGrp="1"/>
          </p:cNvSpPr>
          <p:nvPr>
            <p:ph sz="quarter" idx="2"/>
          </p:nvPr>
        </p:nvSpPr>
        <p:spPr>
          <a:xfrm>
            <a:off x="609600" y="2438400"/>
            <a:ext cx="3886200" cy="358140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13" name="Symbol zastępczy zawartości 12"/>
          <p:cNvSpPr>
            <a:spLocks noGrp="1"/>
          </p:cNvSpPr>
          <p:nvPr>
            <p:ph sz="quarter" idx="4"/>
          </p:nvPr>
        </p:nvSpPr>
        <p:spPr>
          <a:xfrm>
            <a:off x="4800600" y="2438400"/>
            <a:ext cx="3886200" cy="358140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16" name="Symbol zastępczy tekstu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pl-PL" smtClean="0"/>
              <a:t>Kliknij, aby edytować style wzorca tekstu</a:t>
            </a:r>
          </a:p>
        </p:txBody>
      </p:sp>
      <p:sp>
        <p:nvSpPr>
          <p:cNvPr id="15" name="Symbol zastępczy tekstu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pl-PL" smtClean="0"/>
              <a:t>Kliknij, aby edytować style wzorca tekstu</a:t>
            </a:r>
          </a:p>
        </p:txBody>
      </p:sp>
      <p:sp>
        <p:nvSpPr>
          <p:cNvPr id="7" name="Symbol zastępczy daty 9"/>
          <p:cNvSpPr>
            <a:spLocks noGrp="1"/>
          </p:cNvSpPr>
          <p:nvPr>
            <p:ph type="dt" sz="half" idx="10"/>
          </p:nvPr>
        </p:nvSpPr>
        <p:spPr/>
        <p:txBody>
          <a:bodyPr rtlCol="0"/>
          <a:lstStyle>
            <a:lvl1pPr>
              <a:defRPr/>
            </a:lvl1pPr>
          </a:lstStyle>
          <a:p>
            <a:pPr>
              <a:defRPr/>
            </a:pPr>
            <a:fld id="{48A5BF3C-6098-482A-98F6-118C5309B104}" type="datetimeFigureOut">
              <a:rPr lang="pl-PL"/>
              <a:pPr>
                <a:defRPr/>
              </a:pPr>
              <a:t>25.05.2021</a:t>
            </a:fld>
            <a:endParaRPr lang="pl-PL"/>
          </a:p>
        </p:txBody>
      </p:sp>
      <p:sp>
        <p:nvSpPr>
          <p:cNvPr id="8" name="Symbol zastępczy numeru slajdu 11"/>
          <p:cNvSpPr>
            <a:spLocks noGrp="1"/>
          </p:cNvSpPr>
          <p:nvPr>
            <p:ph type="sldNum" sz="quarter" idx="11"/>
          </p:nvPr>
        </p:nvSpPr>
        <p:spPr/>
        <p:txBody>
          <a:bodyPr/>
          <a:lstStyle>
            <a:lvl1pPr>
              <a:defRPr/>
            </a:lvl1pPr>
          </a:lstStyle>
          <a:p>
            <a:fld id="{E73AF097-54A7-467D-AE8D-FE5A7C713D05}" type="slidenum">
              <a:rPr lang="pl-PL" altLang="pl-PL"/>
              <a:pPr/>
              <a:t>‹#›</a:t>
            </a:fld>
            <a:endParaRPr lang="pl-PL" altLang="pl-PL"/>
          </a:p>
        </p:txBody>
      </p:sp>
      <p:sp>
        <p:nvSpPr>
          <p:cNvPr id="9" name="Symbol zastępczy stopki 13"/>
          <p:cNvSpPr>
            <a:spLocks noGrp="1"/>
          </p:cNvSpPr>
          <p:nvPr>
            <p:ph type="ftr" sz="quarter" idx="12"/>
          </p:nvPr>
        </p:nvSpPr>
        <p:spPr/>
        <p:txBody>
          <a:bodyPr rtlCol="0"/>
          <a:lstStyle>
            <a:lvl1pPr>
              <a:defRPr/>
            </a:lvl1pPr>
          </a:lstStyle>
          <a:p>
            <a:pPr>
              <a:defRPr/>
            </a:pPr>
            <a:endParaRPr lang="pl-PL"/>
          </a:p>
        </p:txBody>
      </p:sp>
    </p:spTree>
    <p:extLst>
      <p:ext uri="{BB962C8B-B14F-4D97-AF65-F5344CB8AC3E}">
        <p14:creationId xmlns:p14="http://schemas.microsoft.com/office/powerpoint/2010/main" val="119624767"/>
      </p:ext>
    </p:extLst>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en-US"/>
          </a:p>
        </p:txBody>
      </p:sp>
      <p:sp>
        <p:nvSpPr>
          <p:cNvPr id="3" name="Symbol zastępczy daty 13"/>
          <p:cNvSpPr>
            <a:spLocks noGrp="1"/>
          </p:cNvSpPr>
          <p:nvPr>
            <p:ph type="dt" sz="half" idx="10"/>
          </p:nvPr>
        </p:nvSpPr>
        <p:spPr/>
        <p:txBody>
          <a:bodyPr/>
          <a:lstStyle>
            <a:lvl1pPr>
              <a:defRPr/>
            </a:lvl1pPr>
          </a:lstStyle>
          <a:p>
            <a:pPr>
              <a:defRPr/>
            </a:pPr>
            <a:fld id="{D83EF9DA-6681-4189-AF85-638AF2C3443D}" type="datetimeFigureOut">
              <a:rPr lang="pl-PL"/>
              <a:pPr>
                <a:defRPr/>
              </a:pPr>
              <a:t>25.05.2021</a:t>
            </a:fld>
            <a:endParaRPr lang="pl-PL"/>
          </a:p>
        </p:txBody>
      </p:sp>
      <p:sp>
        <p:nvSpPr>
          <p:cNvPr id="4" name="Symbol zastępczy stopki 2"/>
          <p:cNvSpPr>
            <a:spLocks noGrp="1"/>
          </p:cNvSpPr>
          <p:nvPr>
            <p:ph type="ftr" sz="quarter" idx="11"/>
          </p:nvPr>
        </p:nvSpPr>
        <p:spPr/>
        <p:txBody>
          <a:bodyPr/>
          <a:lstStyle>
            <a:lvl1pPr>
              <a:defRPr/>
            </a:lvl1pPr>
          </a:lstStyle>
          <a:p>
            <a:pPr>
              <a:defRPr/>
            </a:pPr>
            <a:endParaRPr lang="pl-PL"/>
          </a:p>
        </p:txBody>
      </p:sp>
      <p:sp>
        <p:nvSpPr>
          <p:cNvPr id="5" name="Symbol zastępczy numeru slajdu 22"/>
          <p:cNvSpPr>
            <a:spLocks noGrp="1"/>
          </p:cNvSpPr>
          <p:nvPr>
            <p:ph type="sldNum" sz="quarter" idx="12"/>
          </p:nvPr>
        </p:nvSpPr>
        <p:spPr/>
        <p:txBody>
          <a:bodyPr/>
          <a:lstStyle>
            <a:lvl1pPr>
              <a:defRPr/>
            </a:lvl1pPr>
          </a:lstStyle>
          <a:p>
            <a:fld id="{BA79FFBC-714B-4077-AFEE-B3E09176BF05}" type="slidenum">
              <a:rPr lang="pl-PL" altLang="pl-PL"/>
              <a:pPr/>
              <a:t>‹#›</a:t>
            </a:fld>
            <a:endParaRPr lang="pl-PL" altLang="pl-PL"/>
          </a:p>
        </p:txBody>
      </p:sp>
    </p:spTree>
    <p:extLst>
      <p:ext uri="{BB962C8B-B14F-4D97-AF65-F5344CB8AC3E}">
        <p14:creationId xmlns:p14="http://schemas.microsoft.com/office/powerpoint/2010/main" val="1822148007"/>
      </p:ext>
    </p:extLst>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lvl1pPr>
              <a:defRPr/>
            </a:lvl1pPr>
          </a:lstStyle>
          <a:p>
            <a:pPr>
              <a:defRPr/>
            </a:pPr>
            <a:fld id="{100FED17-E2C4-4B57-B898-8E41F8A51A8D}" type="datetimeFigureOut">
              <a:rPr lang="pl-PL"/>
              <a:pPr>
                <a:defRPr/>
              </a:pPr>
              <a:t>25.05.2021</a:t>
            </a:fld>
            <a:endParaRPr lang="pl-PL"/>
          </a:p>
        </p:txBody>
      </p:sp>
      <p:sp>
        <p:nvSpPr>
          <p:cNvPr id="3" name="Symbol zastępczy stopki 2"/>
          <p:cNvSpPr>
            <a:spLocks noGrp="1"/>
          </p:cNvSpPr>
          <p:nvPr>
            <p:ph type="ftr" sz="quarter" idx="11"/>
          </p:nvPr>
        </p:nvSpPr>
        <p:spPr/>
        <p:txBody>
          <a:bodyPr/>
          <a:lstStyle>
            <a:lvl1pPr>
              <a:defRPr/>
            </a:lvl1pPr>
          </a:lstStyle>
          <a:p>
            <a:pPr>
              <a:defRPr/>
            </a:pPr>
            <a:endParaRPr lang="pl-PL"/>
          </a:p>
        </p:txBody>
      </p:sp>
      <p:sp>
        <p:nvSpPr>
          <p:cNvPr id="4" name="Symbol zastępczy numeru slajdu 3"/>
          <p:cNvSpPr>
            <a:spLocks noGrp="1"/>
          </p:cNvSpPr>
          <p:nvPr>
            <p:ph type="sldNum" sz="quarter" idx="12"/>
          </p:nvPr>
        </p:nvSpPr>
        <p:spPr>
          <a:xfrm>
            <a:off x="0" y="6248400"/>
            <a:ext cx="533400" cy="381000"/>
          </a:xfrm>
        </p:spPr>
        <p:txBody>
          <a:bodyPr/>
          <a:lstStyle>
            <a:lvl1pPr>
              <a:defRPr>
                <a:solidFill>
                  <a:schemeClr val="tx2"/>
                </a:solidFill>
              </a:defRPr>
            </a:lvl1pPr>
          </a:lstStyle>
          <a:p>
            <a:fld id="{FC332FF2-79D5-4E27-B652-33E7E412DD61}" type="slidenum">
              <a:rPr lang="pl-PL" altLang="pl-PL"/>
              <a:pPr/>
              <a:t>‹#›</a:t>
            </a:fld>
            <a:endParaRPr lang="pl-PL" altLang="pl-PL"/>
          </a:p>
        </p:txBody>
      </p:sp>
    </p:spTree>
    <p:extLst>
      <p:ext uri="{BB962C8B-B14F-4D97-AF65-F5344CB8AC3E}">
        <p14:creationId xmlns:p14="http://schemas.microsoft.com/office/powerpoint/2010/main" val="2019926059"/>
      </p:ext>
    </p:extLst>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609600" y="273050"/>
            <a:ext cx="8077200" cy="869950"/>
          </a:xfrm>
        </p:spPr>
        <p:txBody>
          <a:bodyPr/>
          <a:lstStyle>
            <a:lvl1pPr algn="l">
              <a:buNone/>
              <a:defRPr sz="4400" b="0"/>
            </a:lvl1pPr>
          </a:lstStyle>
          <a:p>
            <a:r>
              <a:rPr lang="pl-PL" smtClean="0"/>
              <a:t>Kliknij, aby edytować styl</a:t>
            </a:r>
            <a:endParaRPr lang="en-US"/>
          </a:p>
        </p:txBody>
      </p:sp>
      <p:sp>
        <p:nvSpPr>
          <p:cNvPr id="3" name="Symbol zastępczy tekstu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pl-PL" smtClean="0"/>
              <a:t>Kliknij, aby edytować style wzorca tekstu</a:t>
            </a:r>
          </a:p>
        </p:txBody>
      </p:sp>
      <p:sp>
        <p:nvSpPr>
          <p:cNvPr id="9" name="Symbol zastępczy zawartości 8"/>
          <p:cNvSpPr>
            <a:spLocks noGrp="1"/>
          </p:cNvSpPr>
          <p:nvPr>
            <p:ph sz="quarter" idx="1"/>
          </p:nvPr>
        </p:nvSpPr>
        <p:spPr>
          <a:xfrm>
            <a:off x="2362200" y="1752600"/>
            <a:ext cx="6400800" cy="441960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5" name="Symbol zastępczy daty 13"/>
          <p:cNvSpPr>
            <a:spLocks noGrp="1"/>
          </p:cNvSpPr>
          <p:nvPr>
            <p:ph type="dt" sz="half" idx="10"/>
          </p:nvPr>
        </p:nvSpPr>
        <p:spPr/>
        <p:txBody>
          <a:bodyPr/>
          <a:lstStyle>
            <a:lvl1pPr>
              <a:defRPr/>
            </a:lvl1pPr>
          </a:lstStyle>
          <a:p>
            <a:pPr>
              <a:defRPr/>
            </a:pPr>
            <a:fld id="{D74A1CD2-005F-4B66-89F0-F3BDB8AFF3C6}" type="datetimeFigureOut">
              <a:rPr lang="pl-PL"/>
              <a:pPr>
                <a:defRPr/>
              </a:pPr>
              <a:t>25.05.2021</a:t>
            </a:fld>
            <a:endParaRPr lang="pl-PL"/>
          </a:p>
        </p:txBody>
      </p:sp>
      <p:sp>
        <p:nvSpPr>
          <p:cNvPr id="6" name="Symbol zastępczy stopki 2"/>
          <p:cNvSpPr>
            <a:spLocks noGrp="1"/>
          </p:cNvSpPr>
          <p:nvPr>
            <p:ph type="ftr" sz="quarter" idx="11"/>
          </p:nvPr>
        </p:nvSpPr>
        <p:spPr/>
        <p:txBody>
          <a:bodyPr/>
          <a:lstStyle>
            <a:lvl1pPr>
              <a:defRPr/>
            </a:lvl1pPr>
          </a:lstStyle>
          <a:p>
            <a:pPr>
              <a:defRPr/>
            </a:pPr>
            <a:endParaRPr lang="pl-PL"/>
          </a:p>
        </p:txBody>
      </p:sp>
      <p:sp>
        <p:nvSpPr>
          <p:cNvPr id="7" name="Symbol zastępczy numeru slajdu 22"/>
          <p:cNvSpPr>
            <a:spLocks noGrp="1"/>
          </p:cNvSpPr>
          <p:nvPr>
            <p:ph type="sldNum" sz="quarter" idx="12"/>
          </p:nvPr>
        </p:nvSpPr>
        <p:spPr/>
        <p:txBody>
          <a:bodyPr/>
          <a:lstStyle>
            <a:lvl1pPr>
              <a:defRPr/>
            </a:lvl1pPr>
          </a:lstStyle>
          <a:p>
            <a:fld id="{ED98BBE8-688D-45B0-A8C3-725A63023F51}" type="slidenum">
              <a:rPr lang="pl-PL" altLang="pl-PL"/>
              <a:pPr/>
              <a:t>‹#›</a:t>
            </a:fld>
            <a:endParaRPr lang="pl-PL" altLang="pl-PL"/>
          </a:p>
        </p:txBody>
      </p:sp>
    </p:spTree>
    <p:extLst>
      <p:ext uri="{BB962C8B-B14F-4D97-AF65-F5344CB8AC3E}">
        <p14:creationId xmlns:p14="http://schemas.microsoft.com/office/powerpoint/2010/main" val="710883648"/>
      </p:ext>
    </p:extLst>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5" name="Prostokąt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Prostokąt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Prostokąt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Prostokąt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Symbol zastępczy tekstu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pl-PL" smtClean="0"/>
              <a:t>Kliknij, aby edytować style wzorca tekstu</a:t>
            </a:r>
          </a:p>
        </p:txBody>
      </p:sp>
      <p:sp>
        <p:nvSpPr>
          <p:cNvPr id="2" name="Tytuł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pl-PL" smtClean="0"/>
              <a:t>Kliknij, aby edytować styl</a:t>
            </a:r>
            <a:endParaRPr lang="en-US"/>
          </a:p>
        </p:txBody>
      </p:sp>
      <p:sp>
        <p:nvSpPr>
          <p:cNvPr id="3" name="Symbol zastępczy obrazu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pl-PL" noProof="0" smtClean="0"/>
              <a:t>Kliknij ikonę, aby dodać obraz</a:t>
            </a:r>
            <a:endParaRPr lang="en-US" noProof="0" dirty="0"/>
          </a:p>
        </p:txBody>
      </p:sp>
      <p:sp>
        <p:nvSpPr>
          <p:cNvPr id="9" name="Symbol zastępczy daty 11"/>
          <p:cNvSpPr>
            <a:spLocks noGrp="1"/>
          </p:cNvSpPr>
          <p:nvPr>
            <p:ph type="dt" sz="half" idx="10"/>
          </p:nvPr>
        </p:nvSpPr>
        <p:spPr>
          <a:xfrm>
            <a:off x="6248400" y="6248400"/>
            <a:ext cx="2667000" cy="365125"/>
          </a:xfrm>
        </p:spPr>
        <p:txBody>
          <a:bodyPr rtlCol="0"/>
          <a:lstStyle>
            <a:lvl1pPr>
              <a:defRPr/>
            </a:lvl1pPr>
          </a:lstStyle>
          <a:p>
            <a:pPr>
              <a:defRPr/>
            </a:pPr>
            <a:fld id="{83D5A817-09FA-4A4C-A44F-842A7DF985EC}" type="datetimeFigureOut">
              <a:rPr lang="pl-PL"/>
              <a:pPr>
                <a:defRPr/>
              </a:pPr>
              <a:t>25.05.2021</a:t>
            </a:fld>
            <a:endParaRPr lang="pl-PL"/>
          </a:p>
        </p:txBody>
      </p:sp>
      <p:sp>
        <p:nvSpPr>
          <p:cNvPr id="10" name="Symbol zastępczy numeru slajdu 12"/>
          <p:cNvSpPr>
            <a:spLocks noGrp="1"/>
          </p:cNvSpPr>
          <p:nvPr>
            <p:ph type="sldNum" sz="quarter" idx="11"/>
          </p:nvPr>
        </p:nvSpPr>
        <p:spPr>
          <a:xfrm>
            <a:off x="0" y="4667250"/>
            <a:ext cx="1447800" cy="663575"/>
          </a:xfrm>
        </p:spPr>
        <p:txBody>
          <a:bodyPr/>
          <a:lstStyle>
            <a:lvl1pPr>
              <a:defRPr sz="2800"/>
            </a:lvl1pPr>
          </a:lstStyle>
          <a:p>
            <a:fld id="{CEB1D7EF-734F-43CD-BD39-4E222EC7407B}" type="slidenum">
              <a:rPr lang="pl-PL" altLang="pl-PL"/>
              <a:pPr/>
              <a:t>‹#›</a:t>
            </a:fld>
            <a:endParaRPr lang="pl-PL" altLang="pl-PL"/>
          </a:p>
        </p:txBody>
      </p:sp>
      <p:sp>
        <p:nvSpPr>
          <p:cNvPr id="11" name="Symbol zastępczy stopki 13"/>
          <p:cNvSpPr>
            <a:spLocks noGrp="1"/>
          </p:cNvSpPr>
          <p:nvPr>
            <p:ph type="ftr" sz="quarter" idx="12"/>
          </p:nvPr>
        </p:nvSpPr>
        <p:spPr>
          <a:xfrm>
            <a:off x="1600200" y="6248400"/>
            <a:ext cx="4572000" cy="365125"/>
          </a:xfrm>
        </p:spPr>
        <p:txBody>
          <a:bodyPr rtlCol="0"/>
          <a:lstStyle>
            <a:lvl1pPr>
              <a:defRPr/>
            </a:lvl1pPr>
          </a:lstStyle>
          <a:p>
            <a:pPr>
              <a:defRPr/>
            </a:pPr>
            <a:endParaRPr lang="pl-PL"/>
          </a:p>
        </p:txBody>
      </p:sp>
    </p:spTree>
    <p:extLst>
      <p:ext uri="{BB962C8B-B14F-4D97-AF65-F5344CB8AC3E}">
        <p14:creationId xmlns:p14="http://schemas.microsoft.com/office/powerpoint/2010/main" val="1975289260"/>
      </p:ext>
    </p:extLst>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en-US"/>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Symbol zastępczy daty 13"/>
          <p:cNvSpPr>
            <a:spLocks noGrp="1"/>
          </p:cNvSpPr>
          <p:nvPr>
            <p:ph type="dt" sz="half" idx="10"/>
          </p:nvPr>
        </p:nvSpPr>
        <p:spPr/>
        <p:txBody>
          <a:bodyPr/>
          <a:lstStyle>
            <a:lvl1pPr>
              <a:defRPr/>
            </a:lvl1pPr>
          </a:lstStyle>
          <a:p>
            <a:pPr>
              <a:defRPr/>
            </a:pPr>
            <a:fld id="{6FDE3E28-BC71-4853-B8B8-A0A60308A95E}" type="datetimeFigureOut">
              <a:rPr lang="pl-PL"/>
              <a:pPr>
                <a:defRPr/>
              </a:pPr>
              <a:t>25.05.2021</a:t>
            </a:fld>
            <a:endParaRPr lang="pl-PL"/>
          </a:p>
        </p:txBody>
      </p:sp>
      <p:sp>
        <p:nvSpPr>
          <p:cNvPr id="5" name="Symbol zastępczy stopki 2"/>
          <p:cNvSpPr>
            <a:spLocks noGrp="1"/>
          </p:cNvSpPr>
          <p:nvPr>
            <p:ph type="ftr" sz="quarter" idx="11"/>
          </p:nvPr>
        </p:nvSpPr>
        <p:spPr/>
        <p:txBody>
          <a:bodyPr/>
          <a:lstStyle>
            <a:lvl1pPr>
              <a:defRPr/>
            </a:lvl1pPr>
          </a:lstStyle>
          <a:p>
            <a:pPr>
              <a:defRPr/>
            </a:pPr>
            <a:endParaRPr lang="pl-PL"/>
          </a:p>
        </p:txBody>
      </p:sp>
      <p:sp>
        <p:nvSpPr>
          <p:cNvPr id="6" name="Symbol zastępczy numeru slajdu 22"/>
          <p:cNvSpPr>
            <a:spLocks noGrp="1"/>
          </p:cNvSpPr>
          <p:nvPr>
            <p:ph type="sldNum" sz="quarter" idx="12"/>
          </p:nvPr>
        </p:nvSpPr>
        <p:spPr/>
        <p:txBody>
          <a:bodyPr/>
          <a:lstStyle>
            <a:lvl1pPr>
              <a:defRPr/>
            </a:lvl1pPr>
          </a:lstStyle>
          <a:p>
            <a:fld id="{C15FF4FB-EE69-4B6D-AB86-F5204710E1EC}" type="slidenum">
              <a:rPr lang="pl-PL" altLang="pl-PL"/>
              <a:pPr/>
              <a:t>‹#›</a:t>
            </a:fld>
            <a:endParaRPr lang="pl-PL" altLang="pl-PL"/>
          </a:p>
        </p:txBody>
      </p:sp>
    </p:spTree>
    <p:extLst>
      <p:ext uri="{BB962C8B-B14F-4D97-AF65-F5344CB8AC3E}">
        <p14:creationId xmlns:p14="http://schemas.microsoft.com/office/powerpoint/2010/main" val="1061172160"/>
      </p:ext>
    </p:extLst>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ytuł pionowy i tekst">
    <p:spTree>
      <p:nvGrpSpPr>
        <p:cNvPr id="1" name=""/>
        <p:cNvGrpSpPr/>
        <p:nvPr/>
      </p:nvGrpSpPr>
      <p:grpSpPr>
        <a:xfrm>
          <a:off x="0" y="0"/>
          <a:ext cx="0" cy="0"/>
          <a:chOff x="0" y="0"/>
          <a:chExt cx="0" cy="0"/>
        </a:xfrm>
      </p:grpSpPr>
      <p:sp>
        <p:nvSpPr>
          <p:cNvPr id="4" name="Prostokąt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Prostokąt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Prostokąt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ytuł pionowy 1"/>
          <p:cNvSpPr>
            <a:spLocks noGrp="1"/>
          </p:cNvSpPr>
          <p:nvPr>
            <p:ph type="title" orient="vert"/>
          </p:nvPr>
        </p:nvSpPr>
        <p:spPr>
          <a:xfrm>
            <a:off x="6553200" y="609600"/>
            <a:ext cx="2057400" cy="5516563"/>
          </a:xfrm>
        </p:spPr>
        <p:txBody>
          <a:bodyPr vert="eaVert"/>
          <a:lstStyle/>
          <a:p>
            <a:r>
              <a:rPr lang="pl-PL" smtClean="0"/>
              <a:t>Kliknij, aby edytować styl</a:t>
            </a:r>
            <a:endParaRPr lang="en-US"/>
          </a:p>
        </p:txBody>
      </p:sp>
      <p:sp>
        <p:nvSpPr>
          <p:cNvPr id="3" name="Symbol zastępczy tytułu pionowego 2"/>
          <p:cNvSpPr>
            <a:spLocks noGrp="1"/>
          </p:cNvSpPr>
          <p:nvPr>
            <p:ph type="body" orient="vert" idx="1"/>
          </p:nvPr>
        </p:nvSpPr>
        <p:spPr>
          <a:xfrm>
            <a:off x="457200" y="609600"/>
            <a:ext cx="5562600" cy="5516564"/>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7" name="Symbol zastępczy daty 3"/>
          <p:cNvSpPr>
            <a:spLocks noGrp="1"/>
          </p:cNvSpPr>
          <p:nvPr>
            <p:ph type="dt" sz="half" idx="10"/>
          </p:nvPr>
        </p:nvSpPr>
        <p:spPr>
          <a:xfrm>
            <a:off x="6553200" y="6248400"/>
            <a:ext cx="2209800" cy="365125"/>
          </a:xfrm>
        </p:spPr>
        <p:txBody>
          <a:bodyPr/>
          <a:lstStyle>
            <a:lvl1pPr>
              <a:defRPr/>
            </a:lvl1pPr>
          </a:lstStyle>
          <a:p>
            <a:pPr>
              <a:defRPr/>
            </a:pPr>
            <a:fld id="{616D4803-2C6C-4C19-9B75-7498BEA9F4D6}" type="datetimeFigureOut">
              <a:rPr lang="pl-PL"/>
              <a:pPr>
                <a:defRPr/>
              </a:pPr>
              <a:t>25.05.2021</a:t>
            </a:fld>
            <a:endParaRPr lang="pl-PL"/>
          </a:p>
        </p:txBody>
      </p:sp>
      <p:sp>
        <p:nvSpPr>
          <p:cNvPr id="8" name="Symbol zastępczy stopki 4"/>
          <p:cNvSpPr>
            <a:spLocks noGrp="1"/>
          </p:cNvSpPr>
          <p:nvPr>
            <p:ph type="ftr" sz="quarter" idx="11"/>
          </p:nvPr>
        </p:nvSpPr>
        <p:spPr>
          <a:xfrm>
            <a:off x="457200" y="6248400"/>
            <a:ext cx="5573713" cy="365125"/>
          </a:xfrm>
        </p:spPr>
        <p:txBody>
          <a:bodyPr/>
          <a:lstStyle>
            <a:lvl1pPr>
              <a:defRPr/>
            </a:lvl1pPr>
          </a:lstStyle>
          <a:p>
            <a:pPr>
              <a:defRPr/>
            </a:pPr>
            <a:endParaRPr lang="pl-PL"/>
          </a:p>
        </p:txBody>
      </p:sp>
      <p:sp>
        <p:nvSpPr>
          <p:cNvPr id="9" name="Symbol zastępczy numeru slajdu 5"/>
          <p:cNvSpPr>
            <a:spLocks noGrp="1"/>
          </p:cNvSpPr>
          <p:nvPr>
            <p:ph type="sldNum" sz="quarter" idx="12"/>
          </p:nvPr>
        </p:nvSpPr>
        <p:spPr>
          <a:xfrm rot="5400000">
            <a:off x="5989638" y="144462"/>
            <a:ext cx="533400" cy="244475"/>
          </a:xfrm>
        </p:spPr>
        <p:txBody>
          <a:bodyPr/>
          <a:lstStyle>
            <a:lvl1pPr>
              <a:defRPr/>
            </a:lvl1pPr>
          </a:lstStyle>
          <a:p>
            <a:fld id="{EDC6D289-409A-4E05-AE78-B59B1C8B822F}" type="slidenum">
              <a:rPr lang="pl-PL" altLang="pl-PL"/>
              <a:pPr/>
              <a:t>‹#›</a:t>
            </a:fld>
            <a:endParaRPr lang="pl-PL" altLang="pl-PL"/>
          </a:p>
        </p:txBody>
      </p:sp>
    </p:spTree>
    <p:extLst>
      <p:ext uri="{BB962C8B-B14F-4D97-AF65-F5344CB8AC3E}">
        <p14:creationId xmlns:p14="http://schemas.microsoft.com/office/powerpoint/2010/main" val="1664675114"/>
      </p:ext>
    </p:extLst>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Symbol zastępczy tytułu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pl-PL" altLang="pl-PL" smtClean="0"/>
              <a:t>Kliknij, aby edytować styl</a:t>
            </a:r>
            <a:endParaRPr lang="en-US" altLang="pl-PL" smtClean="0"/>
          </a:p>
        </p:txBody>
      </p:sp>
      <p:sp>
        <p:nvSpPr>
          <p:cNvPr id="1027" name="Symbol zastępczy tekstu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l-PL" altLang="pl-PL" smtClean="0"/>
              <a:t>Kliknij, aby edytować style wzorca tekstu</a:t>
            </a:r>
          </a:p>
          <a:p>
            <a:pPr lvl="1"/>
            <a:r>
              <a:rPr lang="pl-PL" altLang="pl-PL" smtClean="0"/>
              <a:t>Drugi poziom</a:t>
            </a:r>
          </a:p>
          <a:p>
            <a:pPr lvl="2"/>
            <a:r>
              <a:rPr lang="pl-PL" altLang="pl-PL" smtClean="0"/>
              <a:t>Trzeci poziom</a:t>
            </a:r>
          </a:p>
          <a:p>
            <a:pPr lvl="3"/>
            <a:r>
              <a:rPr lang="pl-PL" altLang="pl-PL" smtClean="0"/>
              <a:t>Czwarty poziom</a:t>
            </a:r>
          </a:p>
          <a:p>
            <a:pPr lvl="4"/>
            <a:r>
              <a:rPr lang="pl-PL" altLang="pl-PL" smtClean="0"/>
              <a:t>Piąty poziom</a:t>
            </a:r>
            <a:endParaRPr lang="en-US" altLang="pl-PL" smtClean="0"/>
          </a:p>
        </p:txBody>
      </p:sp>
      <p:sp>
        <p:nvSpPr>
          <p:cNvPr id="14" name="Symbol zastępczy daty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latin typeface="Arial" charset="0"/>
              </a:defRPr>
            </a:lvl1pPr>
          </a:lstStyle>
          <a:p>
            <a:pPr>
              <a:defRPr/>
            </a:pPr>
            <a:fld id="{F2E49AD1-B5A3-481F-9A2C-910F5CED68CC}" type="datetimeFigureOut">
              <a:rPr lang="pl-PL"/>
              <a:pPr>
                <a:defRPr/>
              </a:pPr>
              <a:t>25.05.2021</a:t>
            </a:fld>
            <a:endParaRPr lang="pl-PL"/>
          </a:p>
        </p:txBody>
      </p:sp>
      <p:sp>
        <p:nvSpPr>
          <p:cNvPr id="3" name="Symbol zastępczy stopki 2"/>
          <p:cNvSpPr>
            <a:spLocks noGrp="1"/>
          </p:cNvSpPr>
          <p:nvPr>
            <p:ph type="ftr" sz="quarter" idx="3"/>
          </p:nvPr>
        </p:nvSpPr>
        <p:spPr>
          <a:xfrm>
            <a:off x="609600" y="6248400"/>
            <a:ext cx="5421313" cy="365125"/>
          </a:xfrm>
          <a:prstGeom prst="rect">
            <a:avLst/>
          </a:prstGeom>
        </p:spPr>
        <p:txBody>
          <a:bodyPr vert="horz" anchor="ctr"/>
          <a:lstStyle>
            <a:lvl1pPr algn="r" eaLnBrk="1" latinLnBrk="0" hangingPunct="1">
              <a:defRPr kumimoji="0" sz="1400">
                <a:solidFill>
                  <a:schemeClr val="tx2"/>
                </a:solidFill>
                <a:latin typeface="Arial" charset="0"/>
              </a:defRPr>
            </a:lvl1pPr>
          </a:lstStyle>
          <a:p>
            <a:pPr>
              <a:defRPr/>
            </a:pPr>
            <a:endParaRPr lang="pl-PL"/>
          </a:p>
        </p:txBody>
      </p:sp>
      <p:sp>
        <p:nvSpPr>
          <p:cNvPr id="7" name="Prostokąt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Prostokąt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Prostokąt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ymbol zastępczy numeru slajdu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defRPr>
            </a:lvl1pPr>
          </a:lstStyle>
          <a:p>
            <a:fld id="{CA4C2F8E-AA42-4D02-AFBA-27A59A1192D7}" type="slidenum">
              <a:rPr lang="pl-PL" altLang="pl-PL"/>
              <a:pPr/>
              <a:t>‹#›</a:t>
            </a:fld>
            <a:endParaRPr lang="pl-PL" altLang="pl-PL"/>
          </a:p>
        </p:txBody>
      </p:sp>
    </p:spTree>
  </p:cSld>
  <p:clrMap bg1="lt1" tx1="dk1" bg2="lt2" tx2="dk2" accent1="accent1" accent2="accent2" accent3="accent3" accent4="accent4" accent5="accent5" accent6="accent6" hlink="hlink" folHlink="folHlink"/>
  <p:sldLayoutIdLst>
    <p:sldLayoutId id="2147484037" r:id="rId1"/>
    <p:sldLayoutId id="2147484033" r:id="rId2"/>
    <p:sldLayoutId id="2147484038" r:id="rId3"/>
    <p:sldLayoutId id="2147484039" r:id="rId4"/>
    <p:sldLayoutId id="2147484040" r:id="rId5"/>
    <p:sldLayoutId id="2147484034" r:id="rId6"/>
    <p:sldLayoutId id="2147484041" r:id="rId7"/>
    <p:sldLayoutId id="2147484035" r:id="rId8"/>
    <p:sldLayoutId id="2147484042" r:id="rId9"/>
    <p:sldLayoutId id="2147484036" r:id="rId10"/>
    <p:sldLayoutId id="2147484043" r:id="rId11"/>
  </p:sldLayoutIdLst>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w Cen MT" pitchFamily="34" charset="-18"/>
        </a:defRPr>
      </a:lvl2pPr>
      <a:lvl3pPr algn="l" rtl="0" eaLnBrk="0" fontAlgn="base" hangingPunct="0">
        <a:spcBef>
          <a:spcPct val="0"/>
        </a:spcBef>
        <a:spcAft>
          <a:spcPct val="0"/>
        </a:spcAft>
        <a:defRPr sz="4400">
          <a:solidFill>
            <a:schemeClr val="tx2"/>
          </a:solidFill>
          <a:latin typeface="Tw Cen MT" pitchFamily="34" charset="-18"/>
        </a:defRPr>
      </a:lvl3pPr>
      <a:lvl4pPr algn="l" rtl="0" eaLnBrk="0" fontAlgn="base" hangingPunct="0">
        <a:spcBef>
          <a:spcPct val="0"/>
        </a:spcBef>
        <a:spcAft>
          <a:spcPct val="0"/>
        </a:spcAft>
        <a:defRPr sz="4400">
          <a:solidFill>
            <a:schemeClr val="tx2"/>
          </a:solidFill>
          <a:latin typeface="Tw Cen MT" pitchFamily="34" charset="-18"/>
        </a:defRPr>
      </a:lvl4pPr>
      <a:lvl5pPr algn="l" rtl="0" eaLnBrk="0" fontAlgn="base" hangingPunct="0">
        <a:spcBef>
          <a:spcPct val="0"/>
        </a:spcBef>
        <a:spcAft>
          <a:spcPct val="0"/>
        </a:spcAft>
        <a:defRPr sz="4400">
          <a:solidFill>
            <a:schemeClr val="tx2"/>
          </a:solidFill>
          <a:latin typeface="Tw Cen MT" pitchFamily="34" charset="-18"/>
        </a:defRPr>
      </a:lvl5pPr>
      <a:lvl6pPr marL="457200" algn="l" rtl="0" fontAlgn="base">
        <a:spcBef>
          <a:spcPct val="0"/>
        </a:spcBef>
        <a:spcAft>
          <a:spcPct val="0"/>
        </a:spcAft>
        <a:defRPr sz="4400">
          <a:solidFill>
            <a:schemeClr val="tx2"/>
          </a:solidFill>
          <a:latin typeface="Tw Cen MT" pitchFamily="34" charset="-18"/>
        </a:defRPr>
      </a:lvl6pPr>
      <a:lvl7pPr marL="914400" algn="l" rtl="0" fontAlgn="base">
        <a:spcBef>
          <a:spcPct val="0"/>
        </a:spcBef>
        <a:spcAft>
          <a:spcPct val="0"/>
        </a:spcAft>
        <a:defRPr sz="4400">
          <a:solidFill>
            <a:schemeClr val="tx2"/>
          </a:solidFill>
          <a:latin typeface="Tw Cen MT" pitchFamily="34" charset="-18"/>
        </a:defRPr>
      </a:lvl7pPr>
      <a:lvl8pPr marL="1371600" algn="l" rtl="0" fontAlgn="base">
        <a:spcBef>
          <a:spcPct val="0"/>
        </a:spcBef>
        <a:spcAft>
          <a:spcPct val="0"/>
        </a:spcAft>
        <a:defRPr sz="4400">
          <a:solidFill>
            <a:schemeClr val="tx2"/>
          </a:solidFill>
          <a:latin typeface="Tw Cen MT" pitchFamily="34" charset="-18"/>
        </a:defRPr>
      </a:lvl8pPr>
      <a:lvl9pPr marL="1828800" algn="l" rtl="0" fontAlgn="base">
        <a:spcBef>
          <a:spcPct val="0"/>
        </a:spcBef>
        <a:spcAft>
          <a:spcPct val="0"/>
        </a:spcAft>
        <a:defRPr sz="4400">
          <a:solidFill>
            <a:schemeClr val="tx2"/>
          </a:solidFill>
          <a:latin typeface="Tw Cen MT" pitchFamily="34" charset="-18"/>
        </a:defRPr>
      </a:lvl9pPr>
    </p:titleStyle>
    <p:bodyStyle>
      <a:lvl1pPr marL="319088" indent="-319088" algn="l" rtl="0" eaLnBrk="0" fontAlgn="base" hangingPunct="0">
        <a:spcBef>
          <a:spcPts val="700"/>
        </a:spcBef>
        <a:spcAft>
          <a:spcPct val="0"/>
        </a:spcAft>
        <a:buClr>
          <a:schemeClr val="accent2"/>
        </a:buClr>
        <a:buSzPct val="60000"/>
        <a:buFont typeface="Wingdings" panose="05000000000000000000" pitchFamily="2" charset="2"/>
        <a:buChar char=""/>
        <a:defRPr sz="29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anose="05020102010507070707" pitchFamily="18" charset="2"/>
        <a:buChar char=""/>
        <a:defRPr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anose="05000000000000000000" pitchFamily="2" charset="2"/>
        <a:buChar char=""/>
        <a:defRPr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A5AB81"/>
        </a:buClr>
        <a:buSzPct val="75000"/>
        <a:buFont typeface="Wingdings" panose="05000000000000000000"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D8B25C"/>
        </a:buClr>
        <a:buSzPct val="65000"/>
        <a:buFont typeface="Wingdings" panose="05000000000000000000"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oleObject" Target="../embeddings/oleObject1.bin"/><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image" Target="../media/image13.w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4.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5.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6.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12.png"/><Relationship Id="rId4" Type="http://schemas.openxmlformats.org/officeDocument/2006/relationships/image" Target="../media/image2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546100" y="404664"/>
            <a:ext cx="7772400" cy="2736000"/>
          </a:xfrm>
        </p:spPr>
        <p:txBody>
          <a:bodyPr rtlCol="0">
            <a:normAutofit/>
          </a:bodyPr>
          <a:lstStyle/>
          <a:p>
            <a:pPr algn="ctr" eaLnBrk="1" fontAlgn="auto" hangingPunct="1">
              <a:spcAft>
                <a:spcPts val="0"/>
              </a:spcAft>
              <a:defRPr/>
            </a:pPr>
            <a:r>
              <a:rPr lang="pl-PL" sz="4900" dirty="0" smtClean="0"/>
              <a:t>PANDEMICZNY CZAS CYFROWYCH UZALEŻNIEŃ. </a:t>
            </a:r>
            <a:br>
              <a:rPr lang="pl-PL" sz="4900" dirty="0" smtClean="0"/>
            </a:br>
            <a:r>
              <a:rPr lang="pl-PL" sz="3600" b="1" dirty="0" smtClean="0"/>
              <a:t>JAK ZABDAĆ O HIGIENĘ CYFROWĄ DZIECI I MŁODZIEŻY?</a:t>
            </a:r>
          </a:p>
        </p:txBody>
      </p:sp>
      <p:sp>
        <p:nvSpPr>
          <p:cNvPr id="3" name="Podtytuł 2"/>
          <p:cNvSpPr>
            <a:spLocks noGrp="1"/>
          </p:cNvSpPr>
          <p:nvPr>
            <p:ph type="subTitle" idx="1"/>
          </p:nvPr>
        </p:nvSpPr>
        <p:spPr>
          <a:xfrm>
            <a:off x="2362200" y="6049963"/>
            <a:ext cx="6705600" cy="685800"/>
          </a:xfrm>
        </p:spPr>
        <p:txBody>
          <a:bodyPr rtlCol="0">
            <a:normAutofit fontScale="77500" lnSpcReduction="20000"/>
          </a:bodyPr>
          <a:lstStyle/>
          <a:p>
            <a:pPr eaLnBrk="1" fontAlgn="auto" hangingPunct="1">
              <a:spcAft>
                <a:spcPts val="0"/>
              </a:spcAft>
              <a:buFont typeface="Arial" pitchFamily="34" charset="0"/>
              <a:buNone/>
              <a:defRPr/>
            </a:pPr>
            <a:r>
              <a:rPr lang="pl-PL" dirty="0" smtClean="0"/>
              <a:t>                                            Małgorzata </a:t>
            </a:r>
            <a:r>
              <a:rPr lang="pl-PL" dirty="0" err="1" smtClean="0"/>
              <a:t>Sitarczyk</a:t>
            </a:r>
            <a:endParaRPr lang="pl-PL" dirty="0" smtClean="0"/>
          </a:p>
          <a:p>
            <a:pPr eaLnBrk="1" fontAlgn="auto" hangingPunct="1">
              <a:spcAft>
                <a:spcPts val="0"/>
              </a:spcAft>
              <a:buFont typeface="Arial" pitchFamily="34" charset="0"/>
              <a:buNone/>
              <a:defRPr/>
            </a:pPr>
            <a:r>
              <a:rPr lang="pl-PL" dirty="0" smtClean="0"/>
              <a:t>                                         Zakład Psychologii WSEI</a:t>
            </a:r>
          </a:p>
        </p:txBody>
      </p:sp>
      <p:pic>
        <p:nvPicPr>
          <p:cNvPr id="9220" name="Obraz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325" y="3789363"/>
            <a:ext cx="2162175"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Obraz 7" descr="Znalezione obrazy dla zapytania dzieci w siec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2258" y="3735387"/>
            <a:ext cx="2143125"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Obraz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188" y="3789363"/>
            <a:ext cx="22510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ole tekstowe 3"/>
          <p:cNvSpPr txBox="1"/>
          <p:nvPr/>
        </p:nvSpPr>
        <p:spPr>
          <a:xfrm>
            <a:off x="519073" y="6089432"/>
            <a:ext cx="1620000" cy="923330"/>
          </a:xfrm>
          <a:prstGeom prst="rect">
            <a:avLst/>
          </a:prstGeom>
          <a:noFill/>
        </p:spPr>
        <p:txBody>
          <a:bodyPr wrap="square" rtlCol="0">
            <a:spAutoFit/>
          </a:bodyPr>
          <a:lstStyle/>
          <a:p>
            <a:r>
              <a:rPr lang="pl-PL" dirty="0" smtClean="0"/>
              <a:t>Łańcut </a:t>
            </a:r>
          </a:p>
          <a:p>
            <a:r>
              <a:rPr lang="pl-PL" dirty="0" smtClean="0"/>
              <a:t>25 maja 2021</a:t>
            </a:r>
            <a:endParaRPr lang="pl-PL" dirty="0"/>
          </a:p>
        </p:txBody>
      </p:sp>
    </p:spTree>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ytuł 1"/>
          <p:cNvSpPr>
            <a:spLocks noGrp="1"/>
          </p:cNvSpPr>
          <p:nvPr>
            <p:ph type="title"/>
          </p:nvPr>
        </p:nvSpPr>
        <p:spPr>
          <a:xfrm>
            <a:off x="612775" y="228600"/>
            <a:ext cx="8153400" cy="990600"/>
          </a:xfrm>
        </p:spPr>
        <p:txBody>
          <a:bodyPr/>
          <a:lstStyle/>
          <a:p>
            <a:pPr eaLnBrk="1" hangingPunct="1">
              <a:defRPr/>
            </a:pPr>
            <a:r>
              <a:rPr lang="pl-PL" altLang="pl-PL" sz="4000" b="1" dirty="0" smtClean="0">
                <a:solidFill>
                  <a:schemeClr val="bg1">
                    <a:lumMod val="50000"/>
                  </a:schemeClr>
                </a:solidFill>
              </a:rPr>
              <a:t>ZAMIAST WPROWADZENIA</a:t>
            </a:r>
          </a:p>
        </p:txBody>
      </p:sp>
      <p:sp>
        <p:nvSpPr>
          <p:cNvPr id="10243" name="Prostokąt 9"/>
          <p:cNvSpPr>
            <a:spLocks noChangeArrowheads="1"/>
          </p:cNvSpPr>
          <p:nvPr/>
        </p:nvSpPr>
        <p:spPr bwMode="auto">
          <a:xfrm>
            <a:off x="1476375" y="1844675"/>
            <a:ext cx="7199313"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18"/>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18"/>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18"/>
              </a:defRPr>
            </a:lvl3pPr>
            <a:lvl4pPr marL="1600200" indent="-228600" eaLnBrk="0" hangingPunct="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18"/>
              </a:defRPr>
            </a:lvl4pPr>
            <a:lvl5pPr marL="2057400" indent="-228600" eaLnBrk="0" hangingPunct="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9pPr>
          </a:lstStyle>
          <a:p>
            <a:pPr algn="r" eaLnBrk="1" hangingPunct="1">
              <a:spcBef>
                <a:spcPct val="0"/>
              </a:spcBef>
              <a:buClrTx/>
              <a:buSzTx/>
              <a:buFontTx/>
              <a:buNone/>
            </a:pPr>
            <a:r>
              <a:rPr lang="pl-PL" altLang="pl-PL" sz="2000" i="1">
                <a:latin typeface="Arial" panose="020B0604020202020204" pitchFamily="34" charset="0"/>
              </a:rPr>
              <a:t>Żyjemy w czasach, w których </a:t>
            </a:r>
          </a:p>
          <a:p>
            <a:pPr algn="r" eaLnBrk="1" hangingPunct="1">
              <a:spcBef>
                <a:spcPct val="0"/>
              </a:spcBef>
              <a:buClrTx/>
              <a:buSzTx/>
              <a:buFont typeface="Wingdings 2" panose="05020102010507070707" pitchFamily="18" charset="2"/>
              <a:buNone/>
            </a:pPr>
            <a:r>
              <a:rPr lang="pl-PL" altLang="pl-PL" sz="2000" i="1">
                <a:latin typeface="Arial" panose="020B0604020202020204" pitchFamily="34" charset="0"/>
              </a:rPr>
              <a:t>    Polityka zmienia się w kicz,</a:t>
            </a:r>
          </a:p>
          <a:p>
            <a:pPr algn="r" eaLnBrk="1" hangingPunct="1">
              <a:spcBef>
                <a:spcPct val="0"/>
              </a:spcBef>
              <a:buClrTx/>
              <a:buSzTx/>
              <a:buFont typeface="Wingdings 2" panose="05020102010507070707" pitchFamily="18" charset="2"/>
              <a:buNone/>
            </a:pPr>
            <a:r>
              <a:rPr lang="pl-PL" altLang="pl-PL" sz="2000" i="1">
                <a:latin typeface="Arial" panose="020B0604020202020204" pitchFamily="34" charset="0"/>
              </a:rPr>
              <a:t>    Miłość w pornografię,</a:t>
            </a:r>
          </a:p>
          <a:p>
            <a:pPr algn="r" eaLnBrk="1" hangingPunct="1">
              <a:spcBef>
                <a:spcPct val="0"/>
              </a:spcBef>
              <a:buClrTx/>
              <a:buSzTx/>
              <a:buFont typeface="Wingdings 2" panose="05020102010507070707" pitchFamily="18" charset="2"/>
              <a:buNone/>
            </a:pPr>
            <a:r>
              <a:rPr lang="pl-PL" altLang="pl-PL" sz="2000" i="1">
                <a:latin typeface="Arial" panose="020B0604020202020204" pitchFamily="34" charset="0"/>
              </a:rPr>
              <a:t>    Muzyka w hałas,</a:t>
            </a:r>
          </a:p>
          <a:p>
            <a:pPr algn="r" eaLnBrk="1" hangingPunct="1">
              <a:spcBef>
                <a:spcPct val="0"/>
              </a:spcBef>
              <a:buClrTx/>
              <a:buSzTx/>
              <a:buFont typeface="Wingdings 2" panose="05020102010507070707" pitchFamily="18" charset="2"/>
              <a:buNone/>
            </a:pPr>
            <a:r>
              <a:rPr lang="pl-PL" altLang="pl-PL" sz="2000" i="1">
                <a:latin typeface="Arial" panose="020B0604020202020204" pitchFamily="34" charset="0"/>
              </a:rPr>
              <a:t>    Religia w naukę,</a:t>
            </a:r>
          </a:p>
          <a:p>
            <a:pPr algn="r" eaLnBrk="1" hangingPunct="1">
              <a:spcBef>
                <a:spcPct val="0"/>
              </a:spcBef>
              <a:buClrTx/>
              <a:buSzTx/>
              <a:buFont typeface="Wingdings 2" panose="05020102010507070707" pitchFamily="18" charset="2"/>
              <a:buNone/>
            </a:pPr>
            <a:r>
              <a:rPr lang="pl-PL" altLang="pl-PL" sz="2000" i="1">
                <a:latin typeface="Arial" panose="020B0604020202020204" pitchFamily="34" charset="0"/>
              </a:rPr>
              <a:t>    Nauka w wiarę</a:t>
            </a:r>
            <a:r>
              <a:rPr lang="pl-PL" altLang="pl-PL" sz="3200" i="1">
                <a:latin typeface="Arial" panose="020B0604020202020204" pitchFamily="34" charset="0"/>
              </a:rPr>
              <a:t>.</a:t>
            </a:r>
          </a:p>
          <a:p>
            <a:pPr algn="r" eaLnBrk="1" hangingPunct="1">
              <a:spcBef>
                <a:spcPct val="0"/>
              </a:spcBef>
              <a:buClrTx/>
              <a:buSzTx/>
              <a:buFont typeface="Wingdings 2" panose="05020102010507070707" pitchFamily="18" charset="2"/>
              <a:buNone/>
            </a:pPr>
            <a:endParaRPr lang="pl-PL" altLang="pl-PL" sz="3200" i="1">
              <a:latin typeface="Arial" panose="020B0604020202020204" pitchFamily="34" charset="0"/>
            </a:endParaRPr>
          </a:p>
          <a:p>
            <a:pPr algn="r" eaLnBrk="1" hangingPunct="1">
              <a:spcBef>
                <a:spcPct val="0"/>
              </a:spcBef>
              <a:buClrTx/>
              <a:buSzTx/>
              <a:buFont typeface="Wingdings 2" panose="05020102010507070707" pitchFamily="18" charset="2"/>
              <a:buNone/>
            </a:pPr>
            <a:r>
              <a:rPr lang="pl-PL" altLang="pl-PL" sz="2800">
                <a:latin typeface="Arial" panose="020B0604020202020204" pitchFamily="34" charset="0"/>
              </a:rPr>
              <a:t>                                            </a:t>
            </a:r>
            <a:r>
              <a:rPr lang="pl-PL" altLang="pl-PL" sz="1400">
                <a:latin typeface="Arial" panose="020B0604020202020204" pitchFamily="34" charset="0"/>
              </a:rPr>
              <a:t>Tadeusz Różewicz</a:t>
            </a:r>
          </a:p>
          <a:p>
            <a:pPr>
              <a:spcBef>
                <a:spcPct val="0"/>
              </a:spcBef>
              <a:buClrTx/>
              <a:buSzTx/>
              <a:buFontTx/>
              <a:buNone/>
            </a:pPr>
            <a:endParaRPr lang="pl-PL" altLang="pl-PL" sz="3200">
              <a:latin typeface="Arial" panose="020B0604020202020204" pitchFamily="34" charset="0"/>
              <a:ea typeface="Calibri" panose="020F0502020204030204" pitchFamily="34" charset="0"/>
              <a:cs typeface="Times New Roman" panose="02020603050405020304" pitchFamily="18" charset="0"/>
            </a:endParaRPr>
          </a:p>
        </p:txBody>
      </p:sp>
      <p:pic>
        <p:nvPicPr>
          <p:cNvPr id="1024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6425" y="1114425"/>
            <a:ext cx="4000500"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3"/>
          <p:cNvPicPr>
            <a:picLocks noChangeAspect="1" noChangeArrowheads="1"/>
          </p:cNvPicPr>
          <p:nvPr/>
        </p:nvPicPr>
        <p:blipFill>
          <a:blip r:embed="rId3">
            <a:lum bright="8000"/>
            <a:extLst>
              <a:ext uri="{28A0092B-C50C-407E-A947-70E740481C1C}">
                <a14:useLocalDpi xmlns:a14="http://schemas.microsoft.com/office/drawing/2010/main" val="0"/>
              </a:ext>
            </a:extLst>
          </a:blip>
          <a:srcRect/>
          <a:stretch>
            <a:fillRect/>
          </a:stretch>
        </p:blipFill>
        <p:spPr bwMode="auto">
          <a:xfrm>
            <a:off x="1647825" y="3890963"/>
            <a:ext cx="3143250" cy="233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79788" y="2590800"/>
            <a:ext cx="2454275" cy="349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Obraz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50" y="1955800"/>
            <a:ext cx="1871663"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8" name="Obraz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45075" y="4484688"/>
            <a:ext cx="1808163" cy="230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9" name="Obraz 4" descr="http://www.ksiegarnia.difin.pl/imgs_upload/sgh_produkty_1863_13626662065138a2deedcfa.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3850" y="4267200"/>
            <a:ext cx="1979613"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ytuł 1"/>
          <p:cNvSpPr>
            <a:spLocks noGrp="1"/>
          </p:cNvSpPr>
          <p:nvPr>
            <p:ph type="title"/>
          </p:nvPr>
        </p:nvSpPr>
        <p:spPr>
          <a:xfrm>
            <a:off x="612775" y="228600"/>
            <a:ext cx="8153400" cy="990600"/>
          </a:xfrm>
        </p:spPr>
        <p:txBody>
          <a:bodyPr/>
          <a:lstStyle/>
          <a:p>
            <a:pPr>
              <a:defRPr/>
            </a:pPr>
            <a:r>
              <a:rPr lang="pl-PL" altLang="pl-PL" sz="4000" b="1" dirty="0" smtClean="0">
                <a:solidFill>
                  <a:schemeClr val="bg1">
                    <a:lumMod val="50000"/>
                  </a:schemeClr>
                </a:solidFill>
                <a:cs typeface="Arial" panose="020B0604020202020204" pitchFamily="34" charset="0"/>
              </a:rPr>
              <a:t>MODELE ŻYCIA  W  XXI WIEKU </a:t>
            </a:r>
          </a:p>
        </p:txBody>
      </p:sp>
      <p:graphicFrame>
        <p:nvGraphicFramePr>
          <p:cNvPr id="4" name="Symbol zastępczy zawartości 3"/>
          <p:cNvGraphicFramePr>
            <a:graphicFrameLocks noGrp="1"/>
          </p:cNvGraphicFramePr>
          <p:nvPr>
            <p:ph sz="quarter" idx="1"/>
          </p:nvPr>
        </p:nvGraphicFramePr>
        <p:xfrm>
          <a:off x="323528" y="1485032"/>
          <a:ext cx="8153400" cy="223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p:cNvGraphicFramePr/>
          <p:nvPr/>
        </p:nvGraphicFramePr>
        <p:xfrm>
          <a:off x="3851920" y="4116661"/>
          <a:ext cx="6096000" cy="244827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1269" name="pole tekstowe 6"/>
          <p:cNvSpPr txBox="1">
            <a:spLocks noChangeArrowheads="1"/>
          </p:cNvSpPr>
          <p:nvPr/>
        </p:nvSpPr>
        <p:spPr bwMode="auto">
          <a:xfrm>
            <a:off x="684213" y="3716338"/>
            <a:ext cx="2016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18"/>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18"/>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18"/>
              </a:defRPr>
            </a:lvl3pPr>
            <a:lvl4pPr marL="1600200" indent="-228600" eaLnBrk="0" hangingPunct="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18"/>
              </a:defRPr>
            </a:lvl4pPr>
            <a:lvl5pPr marL="2057400" indent="-228600" eaLnBrk="0" hangingPunct="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9pPr>
          </a:lstStyle>
          <a:p>
            <a:pPr eaLnBrk="1" hangingPunct="1">
              <a:spcBef>
                <a:spcPct val="0"/>
              </a:spcBef>
              <a:buClrTx/>
              <a:buSzTx/>
              <a:buFontTx/>
              <a:buNone/>
            </a:pPr>
            <a:r>
              <a:rPr lang="pl-PL" altLang="pl-PL" sz="1800" b="1" dirty="0">
                <a:latin typeface="Arial" panose="020B0604020202020204" pitchFamily="34" charset="0"/>
              </a:rPr>
              <a:t>TAK BYŁO!</a:t>
            </a:r>
          </a:p>
        </p:txBody>
      </p:sp>
      <p:grpSp>
        <p:nvGrpSpPr>
          <p:cNvPr id="11270" name="Grupa 7"/>
          <p:cNvGrpSpPr>
            <a:grpSpLocks/>
          </p:cNvGrpSpPr>
          <p:nvPr/>
        </p:nvGrpSpPr>
        <p:grpSpPr bwMode="auto">
          <a:xfrm>
            <a:off x="1042988" y="4086225"/>
            <a:ext cx="2449512" cy="2447925"/>
            <a:chOff x="1823864" y="0"/>
            <a:chExt cx="2448272" cy="2448272"/>
          </a:xfrm>
        </p:grpSpPr>
        <p:sp>
          <p:nvSpPr>
            <p:cNvPr id="9" name="Elipsa 8"/>
            <p:cNvSpPr/>
            <p:nvPr/>
          </p:nvSpPr>
          <p:spPr>
            <a:xfrm>
              <a:off x="1823864" y="0"/>
              <a:ext cx="2448272" cy="2448272"/>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0" name="Elipsa 4"/>
            <p:cNvSpPr/>
            <p:nvPr/>
          </p:nvSpPr>
          <p:spPr>
            <a:xfrm>
              <a:off x="2182457" y="358826"/>
              <a:ext cx="1731085" cy="1730620"/>
            </a:xfrm>
            <a:prstGeom prst="rect">
              <a:avLst/>
            </a:prstGeom>
          </p:spPr>
          <p:style>
            <a:lnRef idx="0">
              <a:scrgbClr r="0" g="0" b="0"/>
            </a:lnRef>
            <a:fillRef idx="0">
              <a:scrgbClr r="0" g="0" b="0"/>
            </a:fillRef>
            <a:effectRef idx="0">
              <a:scrgbClr r="0" g="0" b="0"/>
            </a:effectRef>
            <a:fontRef idx="minor">
              <a:schemeClr val="tx1"/>
            </a:fontRef>
          </p:style>
          <p:txBody>
            <a:bodyPr lIns="0" tIns="0" rIns="0" bIns="0" spcCol="1270" anchor="ctr"/>
            <a:lstStyle/>
            <a:p>
              <a:pPr algn="ctr" defTabSz="1200150">
                <a:lnSpc>
                  <a:spcPct val="90000"/>
                </a:lnSpc>
                <a:spcAft>
                  <a:spcPct val="35000"/>
                </a:spcAft>
                <a:defRPr/>
              </a:pPr>
              <a:r>
                <a:rPr lang="pl-PL" sz="2700" dirty="0"/>
                <a:t>ŚWIAT REALNY</a:t>
              </a:r>
            </a:p>
          </p:txBody>
        </p:sp>
      </p:grpSp>
      <p:sp>
        <p:nvSpPr>
          <p:cNvPr id="11271" name="pole tekstowe 10"/>
          <p:cNvSpPr txBox="1">
            <a:spLocks noChangeArrowheads="1"/>
          </p:cNvSpPr>
          <p:nvPr/>
        </p:nvSpPr>
        <p:spPr bwMode="auto">
          <a:xfrm>
            <a:off x="5940425" y="3702050"/>
            <a:ext cx="23034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18"/>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18"/>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18"/>
              </a:defRPr>
            </a:lvl3pPr>
            <a:lvl4pPr marL="1600200" indent="-228600" eaLnBrk="0" hangingPunct="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18"/>
              </a:defRPr>
            </a:lvl4pPr>
            <a:lvl5pPr marL="2057400" indent="-228600" eaLnBrk="0" hangingPunct="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9pPr>
          </a:lstStyle>
          <a:p>
            <a:pPr eaLnBrk="1" hangingPunct="1">
              <a:spcBef>
                <a:spcPct val="0"/>
              </a:spcBef>
              <a:buClrTx/>
              <a:buSzTx/>
              <a:buFontTx/>
              <a:buNone/>
            </a:pPr>
            <a:r>
              <a:rPr lang="pl-PL" altLang="pl-PL" sz="1800" b="1" dirty="0">
                <a:latin typeface="Arial" panose="020B0604020202020204" pitchFamily="34" charset="0"/>
              </a:rPr>
              <a:t>TAK BĘDZIE!!!</a:t>
            </a:r>
          </a:p>
        </p:txBody>
      </p:sp>
      <p:graphicFrame>
        <p:nvGraphicFramePr>
          <p:cNvPr id="12" name="Obiekt 11"/>
          <p:cNvGraphicFramePr>
            <a:graphicFrameLocks noChangeAspect="1"/>
          </p:cNvGraphicFramePr>
          <p:nvPr/>
        </p:nvGraphicFramePr>
        <p:xfrm>
          <a:off x="3924300" y="4346575"/>
          <a:ext cx="1219200" cy="1828800"/>
        </p:xfrm>
        <a:graphic>
          <a:graphicData uri="http://schemas.openxmlformats.org/presentationml/2006/ole">
            <mc:AlternateContent xmlns:mc="http://schemas.openxmlformats.org/markup-compatibility/2006">
              <mc:Choice xmlns:v="urn:schemas-microsoft-com:vml" Requires="v">
                <p:oleObj spid="_x0000_s11302" name="Klip" r:id="rId13" imgW="3848100" imgH="5478463" progId="MS_ClipArt_Gallery.2">
                  <p:embed/>
                </p:oleObj>
              </mc:Choice>
              <mc:Fallback>
                <p:oleObj name="Klip" r:id="rId13" imgW="3848100" imgH="5478463" progId="MS_ClipArt_Gallery.2">
                  <p:embed/>
                  <p:pic>
                    <p:nvPicPr>
                      <p:cNvPr id="0" name="Obiekt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924300" y="4346575"/>
                        <a:ext cx="1219200" cy="182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0" fill="hold"/>
                                        <p:tgtEl>
                                          <p:spTgt spid="12"/>
                                        </p:tgtEl>
                                        <p:attrNameLst>
                                          <p:attrName>ppt_w</p:attrName>
                                        </p:attrNameLst>
                                      </p:cBhvr>
                                      <p:tavLst>
                                        <p:tav tm="0" fmla="#ppt_w*sin(2.5*pi*$)">
                                          <p:val>
                                            <p:fltVal val="0"/>
                                          </p:val>
                                        </p:tav>
                                        <p:tav tm="100000">
                                          <p:val>
                                            <p:fltVal val="1"/>
                                          </p:val>
                                        </p:tav>
                                      </p:tavLst>
                                    </p:anim>
                                    <p:anim calcmode="lin" valueType="num">
                                      <p:cBhvr>
                                        <p:cTn id="8" dur="5000" fill="hold"/>
                                        <p:tgtEl>
                                          <p:spTgt spid="1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Oval 2"/>
          <p:cNvSpPr>
            <a:spLocks noChangeArrowheads="1"/>
          </p:cNvSpPr>
          <p:nvPr/>
        </p:nvSpPr>
        <p:spPr bwMode="auto">
          <a:xfrm>
            <a:off x="1989138" y="2560638"/>
            <a:ext cx="1577975" cy="860425"/>
          </a:xfrm>
          <a:prstGeom prst="ellipse">
            <a:avLst/>
          </a:prstGeom>
          <a:solidFill>
            <a:srgbClr val="FFCC99"/>
          </a:solidFill>
          <a:ln w="28575">
            <a:solidFill>
              <a:srgbClr val="000000"/>
            </a:solidFill>
            <a:round/>
            <a:headEnd/>
            <a:tailEnd/>
          </a:ln>
        </p:spPr>
        <p:txBody>
          <a:bodyP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18"/>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18"/>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18"/>
              </a:defRPr>
            </a:lvl3pPr>
            <a:lvl4pPr marL="1600200" indent="-228600" eaLnBrk="0" hangingPunct="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18"/>
              </a:defRPr>
            </a:lvl4pPr>
            <a:lvl5pPr marL="2057400" indent="-228600" eaLnBrk="0" hangingPunct="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9pPr>
          </a:lstStyle>
          <a:p>
            <a:pPr algn="ctr" eaLnBrk="1" hangingPunct="1">
              <a:spcBef>
                <a:spcPct val="0"/>
              </a:spcBef>
              <a:buClrTx/>
              <a:buSzTx/>
              <a:buFontTx/>
              <a:buNone/>
            </a:pPr>
            <a:r>
              <a:rPr lang="pl-PL" altLang="pl-PL" sz="1000">
                <a:latin typeface="Arial" panose="020B0604020202020204" pitchFamily="34" charset="0"/>
                <a:ea typeface="Arial Unicode MS" panose="020B0604020202020204" pitchFamily="34" charset="-128"/>
                <a:cs typeface="Arial Unicode MS" panose="020B0604020202020204" pitchFamily="34" charset="-128"/>
              </a:rPr>
              <a:t>Wiedza z różnych zakresów</a:t>
            </a:r>
            <a:endParaRPr lang="pl-PL" altLang="pl-PL" sz="1800">
              <a:latin typeface="Arial" panose="020B0604020202020204" pitchFamily="34" charset="0"/>
            </a:endParaRPr>
          </a:p>
        </p:txBody>
      </p:sp>
      <p:sp>
        <p:nvSpPr>
          <p:cNvPr id="12291" name="Oval 3"/>
          <p:cNvSpPr>
            <a:spLocks noChangeArrowheads="1"/>
          </p:cNvSpPr>
          <p:nvPr/>
        </p:nvSpPr>
        <p:spPr bwMode="auto">
          <a:xfrm>
            <a:off x="3733800" y="1828800"/>
            <a:ext cx="1722438" cy="788988"/>
          </a:xfrm>
          <a:prstGeom prst="ellipse">
            <a:avLst/>
          </a:prstGeom>
          <a:solidFill>
            <a:srgbClr val="99CC00"/>
          </a:solidFill>
          <a:ln w="28575">
            <a:solidFill>
              <a:srgbClr val="000000"/>
            </a:solidFill>
            <a:round/>
            <a:headEnd/>
            <a:tailEnd/>
          </a:ln>
        </p:spPr>
        <p:txBody>
          <a:bodyP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18"/>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18"/>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18"/>
              </a:defRPr>
            </a:lvl3pPr>
            <a:lvl4pPr marL="1600200" indent="-228600" eaLnBrk="0" hangingPunct="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18"/>
              </a:defRPr>
            </a:lvl4pPr>
            <a:lvl5pPr marL="2057400" indent="-228600" eaLnBrk="0" hangingPunct="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9pPr>
          </a:lstStyle>
          <a:p>
            <a:pPr algn="ctr" eaLnBrk="1" hangingPunct="1">
              <a:spcBef>
                <a:spcPct val="0"/>
              </a:spcBef>
              <a:buClrTx/>
              <a:buSzTx/>
              <a:buFontTx/>
              <a:buNone/>
            </a:pPr>
            <a:r>
              <a:rPr lang="pl-PL" altLang="pl-PL" sz="1000">
                <a:latin typeface="Arial" panose="020B0604020202020204" pitchFamily="34" charset="0"/>
                <a:ea typeface="Arial Unicode MS" panose="020B0604020202020204" pitchFamily="34" charset="-128"/>
                <a:cs typeface="Arial Unicode MS" panose="020B0604020202020204" pitchFamily="34" charset="-128"/>
              </a:rPr>
              <a:t>Normy moralno-społeczne</a:t>
            </a:r>
            <a:endParaRPr lang="pl-PL" altLang="pl-PL" sz="1800">
              <a:latin typeface="Arial" panose="020B0604020202020204" pitchFamily="34" charset="0"/>
            </a:endParaRPr>
          </a:p>
        </p:txBody>
      </p:sp>
      <p:sp>
        <p:nvSpPr>
          <p:cNvPr id="12292" name="Oval 4"/>
          <p:cNvSpPr>
            <a:spLocks noChangeArrowheads="1"/>
          </p:cNvSpPr>
          <p:nvPr/>
        </p:nvSpPr>
        <p:spPr bwMode="auto">
          <a:xfrm>
            <a:off x="5791200" y="2514600"/>
            <a:ext cx="1616075" cy="792163"/>
          </a:xfrm>
          <a:prstGeom prst="ellipse">
            <a:avLst/>
          </a:prstGeom>
          <a:solidFill>
            <a:srgbClr val="33CCCC"/>
          </a:solidFill>
          <a:ln w="28575">
            <a:solidFill>
              <a:srgbClr val="000000"/>
            </a:solidFill>
            <a:round/>
            <a:headEnd/>
            <a:tailEnd/>
          </a:ln>
        </p:spPr>
        <p:txBody>
          <a:bodyP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18"/>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18"/>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18"/>
              </a:defRPr>
            </a:lvl3pPr>
            <a:lvl4pPr marL="1600200" indent="-228600" eaLnBrk="0" hangingPunct="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18"/>
              </a:defRPr>
            </a:lvl4pPr>
            <a:lvl5pPr marL="2057400" indent="-228600" eaLnBrk="0" hangingPunct="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9pPr>
          </a:lstStyle>
          <a:p>
            <a:pPr algn="ctr" eaLnBrk="1" hangingPunct="1">
              <a:spcBef>
                <a:spcPct val="0"/>
              </a:spcBef>
              <a:buClrTx/>
              <a:buSzTx/>
              <a:buFontTx/>
              <a:buNone/>
            </a:pPr>
            <a:r>
              <a:rPr lang="pl-PL" altLang="pl-PL" sz="1000">
                <a:latin typeface="Arial" panose="020B0604020202020204" pitchFamily="34" charset="0"/>
                <a:ea typeface="Arial Unicode MS" panose="020B0604020202020204" pitchFamily="34" charset="-128"/>
                <a:cs typeface="Arial Unicode MS" panose="020B0604020202020204" pitchFamily="34" charset="-128"/>
              </a:rPr>
              <a:t>Zainteresowa-nia</a:t>
            </a:r>
            <a:endParaRPr lang="pl-PL" altLang="pl-PL" sz="1800">
              <a:latin typeface="Arial" panose="020B0604020202020204" pitchFamily="34" charset="0"/>
            </a:endParaRPr>
          </a:p>
        </p:txBody>
      </p:sp>
      <p:sp>
        <p:nvSpPr>
          <p:cNvPr id="12293" name="Oval 5"/>
          <p:cNvSpPr>
            <a:spLocks noChangeArrowheads="1"/>
          </p:cNvSpPr>
          <p:nvPr/>
        </p:nvSpPr>
        <p:spPr bwMode="auto">
          <a:xfrm>
            <a:off x="6007100" y="3821113"/>
            <a:ext cx="1435100" cy="646112"/>
          </a:xfrm>
          <a:prstGeom prst="ellipse">
            <a:avLst/>
          </a:prstGeom>
          <a:solidFill>
            <a:srgbClr val="FFCC00"/>
          </a:solidFill>
          <a:ln w="28575">
            <a:solidFill>
              <a:srgbClr val="000000"/>
            </a:solidFill>
            <a:round/>
            <a:headEnd/>
            <a:tailEnd/>
          </a:ln>
        </p:spPr>
        <p:txBody>
          <a:bodyP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18"/>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18"/>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18"/>
              </a:defRPr>
            </a:lvl3pPr>
            <a:lvl4pPr marL="1600200" indent="-228600" eaLnBrk="0" hangingPunct="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18"/>
              </a:defRPr>
            </a:lvl4pPr>
            <a:lvl5pPr marL="2057400" indent="-228600" eaLnBrk="0" hangingPunct="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9pPr>
          </a:lstStyle>
          <a:p>
            <a:pPr algn="ctr" eaLnBrk="1" hangingPunct="1">
              <a:spcBef>
                <a:spcPct val="0"/>
              </a:spcBef>
              <a:buClrTx/>
              <a:buSzTx/>
              <a:buFontTx/>
              <a:buNone/>
            </a:pPr>
            <a:r>
              <a:rPr lang="pl-PL" altLang="pl-PL" sz="1000">
                <a:latin typeface="Arial" panose="020B0604020202020204" pitchFamily="34" charset="0"/>
                <a:ea typeface="Arial Unicode MS" panose="020B0604020202020204" pitchFamily="34" charset="-128"/>
                <a:cs typeface="Arial Unicode MS" panose="020B0604020202020204" pitchFamily="34" charset="-128"/>
              </a:rPr>
              <a:t>System wartości</a:t>
            </a:r>
            <a:endParaRPr lang="pl-PL" altLang="pl-PL" sz="1800">
              <a:latin typeface="Arial" panose="020B0604020202020204" pitchFamily="34" charset="0"/>
            </a:endParaRPr>
          </a:p>
        </p:txBody>
      </p:sp>
      <p:sp>
        <p:nvSpPr>
          <p:cNvPr id="12294" name="Oval 6"/>
          <p:cNvSpPr>
            <a:spLocks noChangeArrowheads="1"/>
          </p:cNvSpPr>
          <p:nvPr/>
        </p:nvSpPr>
        <p:spPr bwMode="auto">
          <a:xfrm>
            <a:off x="1701800" y="3821113"/>
            <a:ext cx="1506538" cy="646112"/>
          </a:xfrm>
          <a:prstGeom prst="ellipse">
            <a:avLst/>
          </a:prstGeom>
          <a:solidFill>
            <a:srgbClr val="FF0000"/>
          </a:solidFill>
          <a:ln w="28575">
            <a:solidFill>
              <a:srgbClr val="000000"/>
            </a:solidFill>
            <a:round/>
            <a:headEnd/>
            <a:tailEnd/>
          </a:ln>
        </p:spPr>
        <p:txBody>
          <a:bodyP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18"/>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18"/>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18"/>
              </a:defRPr>
            </a:lvl3pPr>
            <a:lvl4pPr marL="1600200" indent="-228600" eaLnBrk="0" hangingPunct="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18"/>
              </a:defRPr>
            </a:lvl4pPr>
            <a:lvl5pPr marL="2057400" indent="-228600" eaLnBrk="0" hangingPunct="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9pPr>
          </a:lstStyle>
          <a:p>
            <a:pPr algn="ctr" eaLnBrk="1" hangingPunct="1">
              <a:spcBef>
                <a:spcPct val="0"/>
              </a:spcBef>
              <a:buClrTx/>
              <a:buSzTx/>
              <a:buFontTx/>
              <a:buNone/>
            </a:pPr>
            <a:r>
              <a:rPr lang="pl-PL" altLang="pl-PL" sz="1000">
                <a:latin typeface="Arial" panose="020B0604020202020204" pitchFamily="34" charset="0"/>
                <a:ea typeface="Arial Unicode MS" panose="020B0604020202020204" pitchFamily="34" charset="-128"/>
                <a:cs typeface="Arial Unicode MS" panose="020B0604020202020204" pitchFamily="34" charset="-128"/>
              </a:rPr>
              <a:t>Nowe doświadczenia</a:t>
            </a:r>
            <a:endParaRPr lang="pl-PL" altLang="pl-PL" sz="1800">
              <a:latin typeface="Arial" panose="020B0604020202020204" pitchFamily="34" charset="0"/>
            </a:endParaRPr>
          </a:p>
        </p:txBody>
      </p:sp>
      <p:sp>
        <p:nvSpPr>
          <p:cNvPr id="12295" name="Oval 7"/>
          <p:cNvSpPr>
            <a:spLocks noChangeArrowheads="1"/>
          </p:cNvSpPr>
          <p:nvPr/>
        </p:nvSpPr>
        <p:spPr bwMode="auto">
          <a:xfrm>
            <a:off x="5360988" y="5081588"/>
            <a:ext cx="1435100" cy="646112"/>
          </a:xfrm>
          <a:prstGeom prst="ellipse">
            <a:avLst/>
          </a:prstGeom>
          <a:solidFill>
            <a:srgbClr val="FF99CC"/>
          </a:solidFill>
          <a:ln w="28575">
            <a:solidFill>
              <a:srgbClr val="000000"/>
            </a:solidFill>
            <a:round/>
            <a:headEnd/>
            <a:tailEnd/>
          </a:ln>
        </p:spPr>
        <p:txBody>
          <a:bodyP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18"/>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18"/>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18"/>
              </a:defRPr>
            </a:lvl3pPr>
            <a:lvl4pPr marL="1600200" indent="-228600" eaLnBrk="0" hangingPunct="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18"/>
              </a:defRPr>
            </a:lvl4pPr>
            <a:lvl5pPr marL="2057400" indent="-228600" eaLnBrk="0" hangingPunct="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9pPr>
          </a:lstStyle>
          <a:p>
            <a:pPr algn="ctr" eaLnBrk="1" hangingPunct="1">
              <a:spcBef>
                <a:spcPct val="0"/>
              </a:spcBef>
              <a:buClrTx/>
              <a:buSzTx/>
              <a:buFontTx/>
              <a:buNone/>
            </a:pPr>
            <a:r>
              <a:rPr lang="pl-PL" altLang="pl-PL" sz="1000">
                <a:latin typeface="Arial" panose="020B0604020202020204" pitchFamily="34" charset="0"/>
                <a:ea typeface="Arial Unicode MS" panose="020B0604020202020204" pitchFamily="34" charset="-128"/>
                <a:cs typeface="Arial Unicode MS" panose="020B0604020202020204" pitchFamily="34" charset="-128"/>
              </a:rPr>
              <a:t>Wzory zachowań</a:t>
            </a:r>
            <a:endParaRPr lang="pl-PL" altLang="pl-PL" sz="1800">
              <a:latin typeface="Arial" panose="020B0604020202020204" pitchFamily="34" charset="0"/>
            </a:endParaRPr>
          </a:p>
        </p:txBody>
      </p:sp>
      <p:sp>
        <p:nvSpPr>
          <p:cNvPr id="12296" name="Oval 8"/>
          <p:cNvSpPr>
            <a:spLocks noChangeArrowheads="1"/>
          </p:cNvSpPr>
          <p:nvPr/>
        </p:nvSpPr>
        <p:spPr bwMode="auto">
          <a:xfrm>
            <a:off x="2562225" y="5081588"/>
            <a:ext cx="1435100" cy="646112"/>
          </a:xfrm>
          <a:prstGeom prst="ellipse">
            <a:avLst/>
          </a:prstGeom>
          <a:solidFill>
            <a:srgbClr val="CC99FF"/>
          </a:solidFill>
          <a:ln w="28575">
            <a:solidFill>
              <a:srgbClr val="000000"/>
            </a:solidFill>
            <a:round/>
            <a:headEnd/>
            <a:tailEnd/>
          </a:ln>
        </p:spPr>
        <p:txBody>
          <a:bodyP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18"/>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18"/>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18"/>
              </a:defRPr>
            </a:lvl3pPr>
            <a:lvl4pPr marL="1600200" indent="-228600" eaLnBrk="0" hangingPunct="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18"/>
              </a:defRPr>
            </a:lvl4pPr>
            <a:lvl5pPr marL="2057400" indent="-228600" eaLnBrk="0" hangingPunct="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9pPr>
          </a:lstStyle>
          <a:p>
            <a:pPr algn="ctr" eaLnBrk="1" hangingPunct="1">
              <a:spcBef>
                <a:spcPct val="0"/>
              </a:spcBef>
              <a:buClrTx/>
              <a:buSzTx/>
              <a:buFontTx/>
              <a:buNone/>
            </a:pPr>
            <a:r>
              <a:rPr lang="pl-PL" altLang="pl-PL" sz="1000">
                <a:latin typeface="Arial" panose="020B0604020202020204" pitchFamily="34" charset="0"/>
                <a:ea typeface="Arial Unicode MS" panose="020B0604020202020204" pitchFamily="34" charset="-128"/>
                <a:cs typeface="Arial Unicode MS" panose="020B0604020202020204" pitchFamily="34" charset="-128"/>
              </a:rPr>
              <a:t>Przeżycia (emocje)</a:t>
            </a:r>
            <a:endParaRPr lang="pl-PL" altLang="pl-PL" sz="1800">
              <a:latin typeface="Arial" panose="020B0604020202020204" pitchFamily="34" charset="0"/>
            </a:endParaRPr>
          </a:p>
        </p:txBody>
      </p:sp>
      <p:sp>
        <p:nvSpPr>
          <p:cNvPr id="12297" name="Oval 9"/>
          <p:cNvSpPr>
            <a:spLocks noChangeArrowheads="1"/>
          </p:cNvSpPr>
          <p:nvPr/>
        </p:nvSpPr>
        <p:spPr bwMode="auto">
          <a:xfrm>
            <a:off x="3925888" y="3451225"/>
            <a:ext cx="1435100" cy="1292225"/>
          </a:xfrm>
          <a:prstGeom prst="ellipse">
            <a:avLst/>
          </a:prstGeom>
          <a:solidFill>
            <a:srgbClr val="FFFFFF"/>
          </a:solidFill>
          <a:ln w="28575">
            <a:solidFill>
              <a:srgbClr val="000000"/>
            </a:solidFill>
            <a:round/>
            <a:headEnd/>
            <a:tailEnd/>
          </a:ln>
        </p:spPr>
        <p:txBody>
          <a:bodyP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18"/>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18"/>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18"/>
              </a:defRPr>
            </a:lvl3pPr>
            <a:lvl4pPr marL="1600200" indent="-228600" eaLnBrk="0" hangingPunct="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18"/>
              </a:defRPr>
            </a:lvl4pPr>
            <a:lvl5pPr marL="2057400" indent="-228600" eaLnBrk="0" hangingPunct="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9pPr>
          </a:lstStyle>
          <a:p>
            <a:pPr algn="ctr" eaLnBrk="1" hangingPunct="1">
              <a:spcBef>
                <a:spcPct val="0"/>
              </a:spcBef>
              <a:buClrTx/>
              <a:buSzTx/>
              <a:buFontTx/>
              <a:buNone/>
            </a:pPr>
            <a:r>
              <a:rPr lang="pl-PL" altLang="pl-PL" sz="1000" b="1">
                <a:latin typeface="Arial" panose="020B0604020202020204" pitchFamily="34" charset="0"/>
                <a:ea typeface="Arial Unicode MS" panose="020B0604020202020204" pitchFamily="34" charset="-128"/>
                <a:cs typeface="Arial Unicode MS" panose="020B0604020202020204" pitchFamily="34" charset="-128"/>
              </a:rPr>
              <a:t>Relacje: dziecko -Internet</a:t>
            </a:r>
            <a:endParaRPr lang="pl-PL" altLang="pl-PL" sz="1800">
              <a:latin typeface="Arial" panose="020B0604020202020204" pitchFamily="34" charset="0"/>
            </a:endParaRPr>
          </a:p>
        </p:txBody>
      </p:sp>
      <p:sp>
        <p:nvSpPr>
          <p:cNvPr id="12298" name="Line 10"/>
          <p:cNvSpPr>
            <a:spLocks noChangeShapeType="1"/>
          </p:cNvSpPr>
          <p:nvPr/>
        </p:nvSpPr>
        <p:spPr bwMode="auto">
          <a:xfrm>
            <a:off x="4572000" y="2743200"/>
            <a:ext cx="0" cy="7175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pl-PL"/>
          </a:p>
        </p:txBody>
      </p:sp>
      <p:sp>
        <p:nvSpPr>
          <p:cNvPr id="12299" name="Line 11"/>
          <p:cNvSpPr>
            <a:spLocks noChangeShapeType="1"/>
          </p:cNvSpPr>
          <p:nvPr/>
        </p:nvSpPr>
        <p:spPr bwMode="auto">
          <a:xfrm>
            <a:off x="3567113" y="3230563"/>
            <a:ext cx="503237" cy="35877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pl-PL"/>
          </a:p>
        </p:txBody>
      </p:sp>
      <p:sp>
        <p:nvSpPr>
          <p:cNvPr id="12300" name="Line 12"/>
          <p:cNvSpPr>
            <a:spLocks noChangeShapeType="1"/>
          </p:cNvSpPr>
          <p:nvPr/>
        </p:nvSpPr>
        <p:spPr bwMode="auto">
          <a:xfrm>
            <a:off x="3279775" y="4191000"/>
            <a:ext cx="574675"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pl-PL"/>
          </a:p>
        </p:txBody>
      </p:sp>
      <p:sp>
        <p:nvSpPr>
          <p:cNvPr id="12301" name="Line 13"/>
          <p:cNvSpPr>
            <a:spLocks noChangeShapeType="1"/>
          </p:cNvSpPr>
          <p:nvPr/>
        </p:nvSpPr>
        <p:spPr bwMode="auto">
          <a:xfrm flipV="1">
            <a:off x="3783013" y="4787900"/>
            <a:ext cx="430212" cy="28733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pl-PL"/>
          </a:p>
        </p:txBody>
      </p:sp>
      <p:sp>
        <p:nvSpPr>
          <p:cNvPr id="12302" name="Line 14"/>
          <p:cNvSpPr>
            <a:spLocks noChangeShapeType="1"/>
          </p:cNvSpPr>
          <p:nvPr/>
        </p:nvSpPr>
        <p:spPr bwMode="auto">
          <a:xfrm flipH="1" flipV="1">
            <a:off x="5073650" y="4710113"/>
            <a:ext cx="503238" cy="35877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pl-PL"/>
          </a:p>
        </p:txBody>
      </p:sp>
      <p:sp>
        <p:nvSpPr>
          <p:cNvPr id="12303" name="Line 15"/>
          <p:cNvSpPr>
            <a:spLocks noChangeShapeType="1"/>
          </p:cNvSpPr>
          <p:nvPr/>
        </p:nvSpPr>
        <p:spPr bwMode="auto">
          <a:xfrm flipH="1">
            <a:off x="5432425" y="4191000"/>
            <a:ext cx="503238"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pl-PL"/>
          </a:p>
        </p:txBody>
      </p:sp>
      <p:sp>
        <p:nvSpPr>
          <p:cNvPr id="12304" name="Line 16"/>
          <p:cNvSpPr>
            <a:spLocks noChangeShapeType="1"/>
          </p:cNvSpPr>
          <p:nvPr/>
        </p:nvSpPr>
        <p:spPr bwMode="auto">
          <a:xfrm flipH="1">
            <a:off x="5289550" y="3230563"/>
            <a:ext cx="430213" cy="43021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pl-PL"/>
          </a:p>
        </p:txBody>
      </p:sp>
      <p:sp>
        <p:nvSpPr>
          <p:cNvPr id="12305" name="Rectangle 17"/>
          <p:cNvSpPr>
            <a:spLocks noChangeArrowheads="1"/>
          </p:cNvSpPr>
          <p:nvPr/>
        </p:nvSpPr>
        <p:spPr bwMode="auto">
          <a:xfrm>
            <a:off x="1116013" y="333375"/>
            <a:ext cx="716915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defRPr/>
            </a:pPr>
            <a:r>
              <a:rPr lang="pl-PL" altLang="pl-PL" sz="3600" b="1" dirty="0" smtClean="0">
                <a:solidFill>
                  <a:schemeClr val="bg1">
                    <a:lumMod val="50000"/>
                  </a:schemeClr>
                </a:solidFill>
                <a:latin typeface="+mj-lt"/>
                <a:cs typeface="Times New Roman" pitchFamily="18" charset="0"/>
              </a:rPr>
              <a:t>EFEKT ODDZIAŁYWANIA SIECI </a:t>
            </a:r>
          </a:p>
          <a:p>
            <a:pPr eaLnBrk="1" hangingPunct="1">
              <a:defRPr/>
            </a:pPr>
            <a:r>
              <a:rPr lang="pl-PL" altLang="pl-PL" sz="3600" b="1" dirty="0" smtClean="0">
                <a:solidFill>
                  <a:schemeClr val="bg1">
                    <a:lumMod val="50000"/>
                  </a:schemeClr>
                </a:solidFill>
                <a:latin typeface="Arial" charset="0"/>
                <a:cs typeface="Times New Roman" pitchFamily="18" charset="0"/>
              </a:rPr>
              <a:t>                                </a:t>
            </a:r>
            <a:r>
              <a:rPr lang="pl-PL" altLang="pl-PL" sz="2000" dirty="0" smtClean="0">
                <a:latin typeface="Arial" charset="0"/>
                <a:cs typeface="Times New Roman" pitchFamily="18" charset="0"/>
              </a:rPr>
              <a:t>(źródło: Izdebska, 2003</a:t>
            </a:r>
            <a:r>
              <a:rPr lang="pl-PL" altLang="pl-PL" sz="1200" dirty="0" smtClean="0">
                <a:latin typeface="Arial" charset="0"/>
                <a:cs typeface="Times New Roman" pitchFamily="18" charset="0"/>
              </a:rPr>
              <a:t>)</a:t>
            </a:r>
            <a:endParaRPr lang="pl-PL" altLang="pl-PL" sz="1100" dirty="0" smtClean="0">
              <a:latin typeface="Arial" charset="0"/>
            </a:endParaRPr>
          </a:p>
          <a:p>
            <a:pPr>
              <a:defRPr/>
            </a:pPr>
            <a:endParaRPr lang="pl-PL" altLang="pl-PL" sz="1800" dirty="0" smtClean="0">
              <a:latin typeface="Arial" charset="0"/>
            </a:endParaRPr>
          </a:p>
        </p:txBody>
      </p:sp>
      <p:sp>
        <p:nvSpPr>
          <p:cNvPr id="12306" name="Rectangle 18"/>
          <p:cNvSpPr>
            <a:spLocks noChangeArrowheads="1"/>
          </p:cNvSpPr>
          <p:nvPr/>
        </p:nvSpPr>
        <p:spPr bwMode="auto">
          <a:xfrm>
            <a:off x="1701800" y="1681163"/>
            <a:ext cx="1098550" cy="992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18"/>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18"/>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18"/>
              </a:defRPr>
            </a:lvl3pPr>
            <a:lvl4pPr marL="1600200" indent="-228600" eaLnBrk="0" hangingPunct="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18"/>
              </a:defRPr>
            </a:lvl4pPr>
            <a:lvl5pPr marL="2057400" indent="-228600" eaLnBrk="0" hangingPunct="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9pPr>
          </a:lstStyle>
          <a:p>
            <a:pPr eaLnBrk="1" hangingPunct="1">
              <a:spcBef>
                <a:spcPct val="0"/>
              </a:spcBef>
              <a:buClrTx/>
              <a:buSzTx/>
              <a:buFontTx/>
              <a:buNone/>
            </a:pPr>
            <a:r>
              <a:rPr lang="pl-PL" altLang="pl-PL" sz="1100">
                <a:latin typeface="Arial" panose="020B0604020202020204" pitchFamily="34" charset="0"/>
              </a:rPr>
              <a:t/>
            </a:r>
            <a:br>
              <a:rPr lang="pl-PL" altLang="pl-PL" sz="1100">
                <a:latin typeface="Arial" panose="020B0604020202020204" pitchFamily="34" charset="0"/>
              </a:rPr>
            </a:br>
            <a:endParaRPr lang="pl-PL" altLang="pl-PL" sz="1800">
              <a:latin typeface="Arial" panose="020B0604020202020204" pitchFamily="34" charset="0"/>
            </a:endParaRPr>
          </a:p>
          <a:p>
            <a:pPr>
              <a:spcBef>
                <a:spcPct val="0"/>
              </a:spcBef>
              <a:buClrTx/>
              <a:buSzTx/>
              <a:buFontTx/>
              <a:buNone/>
            </a:pPr>
            <a:r>
              <a:rPr lang="pl-PL" altLang="pl-PL" sz="1200">
                <a:latin typeface="Arial" panose="020B0604020202020204" pitchFamily="34" charset="0"/>
                <a:cs typeface="Times New Roman" panose="02020603050405020304" pitchFamily="18" charset="0"/>
              </a:rPr>
              <a:t>	</a:t>
            </a:r>
            <a:endParaRPr lang="pl-PL" altLang="pl-PL" sz="1100">
              <a:latin typeface="Arial" panose="020B0604020202020204" pitchFamily="34" charset="0"/>
            </a:endParaRPr>
          </a:p>
          <a:p>
            <a:pPr>
              <a:spcBef>
                <a:spcPct val="0"/>
              </a:spcBef>
              <a:buClrTx/>
              <a:buSzTx/>
              <a:buFontTx/>
              <a:buNone/>
            </a:pPr>
            <a:endParaRPr lang="pl-PL" altLang="pl-PL" sz="1800">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z="3200" b="1" dirty="0" smtClean="0"/>
              <a:t>JAK MEDIA ODDZIAŁUJĄ NA ODBIORCÓW?</a:t>
            </a:r>
            <a:endParaRPr lang="pl-PL" sz="3200" b="1" dirty="0"/>
          </a:p>
        </p:txBody>
      </p:sp>
      <p:sp>
        <p:nvSpPr>
          <p:cNvPr id="3" name="Symbol zastępczy zawartości 2"/>
          <p:cNvSpPr>
            <a:spLocks noGrp="1"/>
          </p:cNvSpPr>
          <p:nvPr>
            <p:ph sz="quarter" idx="1"/>
          </p:nvPr>
        </p:nvSpPr>
        <p:spPr>
          <a:xfrm>
            <a:off x="612648" y="1600200"/>
            <a:ext cx="8153400" cy="5112000"/>
          </a:xfrm>
        </p:spPr>
        <p:txBody>
          <a:bodyPr/>
          <a:lstStyle/>
          <a:p>
            <a:pPr fontAlgn="auto">
              <a:spcAft>
                <a:spcPts val="0"/>
              </a:spcAft>
              <a:buFont typeface="Wingdings 2"/>
              <a:buChar char=""/>
              <a:defRPr/>
            </a:pPr>
            <a:r>
              <a:rPr lang="pl-PL" sz="2800" b="1" dirty="0"/>
              <a:t>modelowanie</a:t>
            </a:r>
            <a:r>
              <a:rPr lang="pl-PL" sz="2800" dirty="0"/>
              <a:t> – uczenie się </a:t>
            </a:r>
            <a:r>
              <a:rPr lang="pl-PL" sz="2800" dirty="0" err="1"/>
              <a:t>zachowań</a:t>
            </a:r>
            <a:r>
              <a:rPr lang="pl-PL" sz="2800" dirty="0"/>
              <a:t> społecznych na zasadzie obserwowania wzorów </a:t>
            </a:r>
            <a:r>
              <a:rPr lang="pl-PL" sz="2800" dirty="0" err="1"/>
              <a:t>zachowań</a:t>
            </a:r>
            <a:r>
              <a:rPr lang="pl-PL" sz="2800" dirty="0"/>
              <a:t> prezentowanych przez innych ludzi </a:t>
            </a:r>
            <a:r>
              <a:rPr lang="pl-PL" sz="1400" dirty="0"/>
              <a:t>(Bandura,1968);</a:t>
            </a:r>
          </a:p>
          <a:p>
            <a:pPr fontAlgn="auto">
              <a:spcAft>
                <a:spcPts val="0"/>
              </a:spcAft>
              <a:buFont typeface="Wingdings 2"/>
              <a:buChar char=""/>
              <a:defRPr/>
            </a:pPr>
            <a:r>
              <a:rPr lang="pl-PL" sz="2800" b="1" dirty="0"/>
              <a:t>kształtowanie się skryptów poznawczych.</a:t>
            </a:r>
            <a:r>
              <a:rPr lang="pl-PL" sz="2800" dirty="0"/>
              <a:t> Polega on na konstruowaniu przez jednostkę specyficznych sądów (przekonań) na temat otaczającego ją świata, ludzi i relacji z nimi </a:t>
            </a:r>
            <a:r>
              <a:rPr lang="pl-PL" sz="1400" dirty="0"/>
              <a:t>(</a:t>
            </a:r>
            <a:r>
              <a:rPr lang="pl-PL" sz="1400" dirty="0" err="1"/>
              <a:t>Gerbner</a:t>
            </a:r>
            <a:r>
              <a:rPr lang="pl-PL" sz="1400" dirty="0"/>
              <a:t> i </a:t>
            </a:r>
            <a:r>
              <a:rPr lang="pl-PL" sz="1400" dirty="0" err="1"/>
              <a:t>wsp</a:t>
            </a:r>
            <a:r>
              <a:rPr lang="pl-PL" sz="1400" dirty="0"/>
              <a:t>., 1978);</a:t>
            </a:r>
          </a:p>
          <a:p>
            <a:r>
              <a:rPr lang="pl-PL" sz="2800" b="1" dirty="0"/>
              <a:t>powstawanie pobudzenia i jego przenoszenie - </a:t>
            </a:r>
            <a:r>
              <a:rPr lang="pl-PL" sz="2800" dirty="0"/>
              <a:t> pobudzenie powstałe w różnych sytuacjach kumuluje się w organizmie i zazwyczaj przypisywane jest przez osobę jednemu specyficznemu czynnikowi  </a:t>
            </a:r>
            <a:r>
              <a:rPr lang="pl-PL" sz="1400" dirty="0"/>
              <a:t>(</a:t>
            </a:r>
            <a:r>
              <a:rPr lang="pl-PL" sz="1400" dirty="0" err="1"/>
              <a:t>Zillmann</a:t>
            </a:r>
            <a:r>
              <a:rPr lang="pl-PL" sz="1400" dirty="0"/>
              <a:t>, 1979);</a:t>
            </a:r>
          </a:p>
          <a:p>
            <a:endParaRPr lang="pl-PL" dirty="0"/>
          </a:p>
        </p:txBody>
      </p:sp>
    </p:spTree>
    <p:extLst>
      <p:ext uri="{BB962C8B-B14F-4D97-AF65-F5344CB8AC3E}">
        <p14:creationId xmlns:p14="http://schemas.microsoft.com/office/powerpoint/2010/main" val="1690460262"/>
      </p:ext>
    </p:extLst>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12775" y="228600"/>
            <a:ext cx="8153400" cy="990600"/>
          </a:xfrm>
        </p:spPr>
        <p:txBody>
          <a:bodyPr rtlCol="0">
            <a:normAutofit fontScale="90000"/>
          </a:bodyPr>
          <a:lstStyle/>
          <a:p>
            <a:pPr eaLnBrk="1" fontAlgn="auto" hangingPunct="1">
              <a:spcAft>
                <a:spcPts val="0"/>
              </a:spcAft>
              <a:defRPr/>
            </a:pPr>
            <a:r>
              <a:rPr lang="pl-PL" sz="4000" b="1" dirty="0" smtClean="0">
                <a:solidFill>
                  <a:schemeClr val="bg1">
                    <a:lumMod val="50000"/>
                  </a:schemeClr>
                </a:solidFill>
              </a:rPr>
              <a:t>POKOLENIE </a:t>
            </a:r>
            <a:r>
              <a:rPr lang="pl-PL" sz="4000" b="1" i="1" dirty="0" smtClean="0">
                <a:solidFill>
                  <a:schemeClr val="bg1">
                    <a:lumMod val="50000"/>
                  </a:schemeClr>
                </a:solidFill>
              </a:rPr>
              <a:t>SIECI</a:t>
            </a:r>
            <a:r>
              <a:rPr lang="pl-PL" dirty="0" smtClean="0">
                <a:solidFill>
                  <a:schemeClr val="bg1">
                    <a:lumMod val="50000"/>
                  </a:schemeClr>
                </a:solidFill>
              </a:rPr>
              <a:t/>
            </a:r>
            <a:br>
              <a:rPr lang="pl-PL" dirty="0" smtClean="0">
                <a:solidFill>
                  <a:schemeClr val="bg1">
                    <a:lumMod val="50000"/>
                  </a:schemeClr>
                </a:solidFill>
              </a:rPr>
            </a:br>
            <a:r>
              <a:rPr lang="pl-PL" dirty="0" smtClean="0">
                <a:solidFill>
                  <a:schemeClr val="bg1">
                    <a:lumMod val="50000"/>
                  </a:schemeClr>
                </a:solidFill>
              </a:rPr>
              <a:t>korzyści</a:t>
            </a:r>
          </a:p>
        </p:txBody>
      </p:sp>
      <p:graphicFrame>
        <p:nvGraphicFramePr>
          <p:cNvPr id="4" name="Symbol zastępczy zawartości 3"/>
          <p:cNvGraphicFramePr>
            <a:graphicFrameLocks noGrp="1"/>
          </p:cNvGraphicFramePr>
          <p:nvPr>
            <p:ph sz="quarter" idx="1"/>
          </p:nvPr>
        </p:nvGraphicFramePr>
        <p:xfrm>
          <a:off x="457200" y="1600199"/>
          <a:ext cx="8229600" cy="504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3316" name="Obraz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16688" y="0"/>
            <a:ext cx="2447925" cy="140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12775" y="228600"/>
            <a:ext cx="8153400" cy="990600"/>
          </a:xfrm>
        </p:spPr>
        <p:txBody>
          <a:bodyPr rtlCol="0">
            <a:normAutofit fontScale="90000"/>
          </a:bodyPr>
          <a:lstStyle/>
          <a:p>
            <a:pPr eaLnBrk="1" fontAlgn="auto" hangingPunct="1">
              <a:spcAft>
                <a:spcPts val="0"/>
              </a:spcAft>
              <a:defRPr/>
            </a:pPr>
            <a:r>
              <a:rPr lang="pl-PL" sz="4000" b="1" dirty="0" smtClean="0">
                <a:solidFill>
                  <a:schemeClr val="bg1">
                    <a:lumMod val="50000"/>
                  </a:schemeClr>
                </a:solidFill>
              </a:rPr>
              <a:t>POKOLENIE </a:t>
            </a:r>
            <a:r>
              <a:rPr lang="pl-PL" sz="4000" b="1" i="1" dirty="0" smtClean="0">
                <a:solidFill>
                  <a:schemeClr val="bg1">
                    <a:lumMod val="50000"/>
                  </a:schemeClr>
                </a:solidFill>
              </a:rPr>
              <a:t>SIECI</a:t>
            </a:r>
            <a:r>
              <a:rPr lang="pl-PL" dirty="0" smtClean="0">
                <a:solidFill>
                  <a:schemeClr val="bg1">
                    <a:lumMod val="50000"/>
                  </a:schemeClr>
                </a:solidFill>
              </a:rPr>
              <a:t/>
            </a:r>
            <a:br>
              <a:rPr lang="pl-PL" dirty="0" smtClean="0">
                <a:solidFill>
                  <a:schemeClr val="bg1">
                    <a:lumMod val="50000"/>
                  </a:schemeClr>
                </a:solidFill>
              </a:rPr>
            </a:br>
            <a:r>
              <a:rPr lang="pl-PL" dirty="0" smtClean="0">
                <a:solidFill>
                  <a:schemeClr val="bg1">
                    <a:lumMod val="50000"/>
                  </a:schemeClr>
                </a:solidFill>
              </a:rPr>
              <a:t>problemy</a:t>
            </a:r>
          </a:p>
        </p:txBody>
      </p:sp>
      <p:graphicFrame>
        <p:nvGraphicFramePr>
          <p:cNvPr id="4" name="Symbol zastępczy zawartości 3"/>
          <p:cNvGraphicFramePr>
            <a:graphicFrameLocks noGrp="1"/>
          </p:cNvGraphicFramePr>
          <p:nvPr>
            <p:ph sz="quarter" idx="1"/>
          </p:nvPr>
        </p:nvGraphicFramePr>
        <p:xfrm>
          <a:off x="457200" y="1600199"/>
          <a:ext cx="8460000" cy="511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4340" name="Obraz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67625" y="115888"/>
            <a:ext cx="1223963"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z="3200" b="1" dirty="0">
                <a:solidFill>
                  <a:schemeClr val="bg1">
                    <a:lumMod val="50000"/>
                  </a:schemeClr>
                </a:solidFill>
              </a:rPr>
              <a:t>PANDEMIA A CYFROWE </a:t>
            </a:r>
            <a:r>
              <a:rPr lang="pl-PL" sz="3200" b="1" dirty="0" smtClean="0">
                <a:solidFill>
                  <a:schemeClr val="bg1">
                    <a:lumMod val="50000"/>
                  </a:schemeClr>
                </a:solidFill>
              </a:rPr>
              <a:t>UZALEŻNIENIA  1/3</a:t>
            </a:r>
            <a:endParaRPr lang="pl-PL" sz="3200" dirty="0"/>
          </a:p>
        </p:txBody>
      </p:sp>
      <p:sp>
        <p:nvSpPr>
          <p:cNvPr id="3" name="Symbol zastępczy zawartości 2"/>
          <p:cNvSpPr>
            <a:spLocks noGrp="1"/>
          </p:cNvSpPr>
          <p:nvPr>
            <p:ph sz="quarter" idx="1"/>
          </p:nvPr>
        </p:nvSpPr>
        <p:spPr/>
        <p:txBody>
          <a:bodyPr/>
          <a:lstStyle/>
          <a:p>
            <a:pPr algn="just"/>
            <a:r>
              <a:rPr lang="pl-PL" sz="2000" b="1" dirty="0"/>
              <a:t>Wzrosła atrakcyjność kontaktów </a:t>
            </a:r>
            <a:r>
              <a:rPr lang="pl-PL" sz="2000" dirty="0"/>
              <a:t>z tzw. inteligentnymi urządzeniami czy gadżetami, poprzez ich  całodobową dyspozycyjność, interaktywność oraz faktyczne lub domniemane walory </a:t>
            </a:r>
            <a:r>
              <a:rPr lang="pl-PL" sz="2000" dirty="0" smtClean="0"/>
              <a:t>użytkowe.</a:t>
            </a:r>
          </a:p>
          <a:p>
            <a:pPr algn="just"/>
            <a:r>
              <a:rPr lang="pl-PL" sz="2000" dirty="0" smtClean="0"/>
              <a:t>Młodzież </a:t>
            </a:r>
            <a:r>
              <a:rPr lang="pl-PL" sz="2000" dirty="0"/>
              <a:t>szkolna </a:t>
            </a:r>
            <a:r>
              <a:rPr lang="pl-PL" sz="2000" dirty="0" smtClean="0"/>
              <a:t>ciągle jest </a:t>
            </a:r>
            <a:r>
              <a:rPr lang="pl-PL" sz="2000" dirty="0"/>
              <a:t>raczej </a:t>
            </a:r>
            <a:r>
              <a:rPr lang="pl-PL" sz="2000" b="1" dirty="0"/>
              <a:t>biernym niż czynnym użytkownikiem Internetu</a:t>
            </a:r>
            <a:r>
              <a:rPr lang="pl-PL" sz="2000" dirty="0"/>
              <a:t>. W warunkach zagrożenia pandemią </a:t>
            </a:r>
            <a:r>
              <a:rPr lang="pl-PL" sz="2000" dirty="0" err="1"/>
              <a:t>koranawirusa</a:t>
            </a:r>
            <a:r>
              <a:rPr lang="pl-PL" sz="2000" dirty="0"/>
              <a:t> wykorzystuje go głównie do kontaktów społecznych, nauki i rozrywki</a:t>
            </a:r>
            <a:r>
              <a:rPr lang="pl-PL" sz="2000" dirty="0" smtClean="0"/>
              <a:t>.</a:t>
            </a:r>
          </a:p>
          <a:p>
            <a:pPr algn="just"/>
            <a:r>
              <a:rPr lang="pl-PL" sz="2000" dirty="0"/>
              <a:t>M</a:t>
            </a:r>
            <a:r>
              <a:rPr lang="pl-PL" sz="2000" dirty="0" smtClean="0"/>
              <a:t>łodzi ludzie twierdzą, </a:t>
            </a:r>
            <a:r>
              <a:rPr lang="pl-PL" sz="2000" dirty="0"/>
              <a:t>że ich </a:t>
            </a:r>
            <a:r>
              <a:rPr lang="pl-PL" sz="2000" b="1" dirty="0"/>
              <a:t>aktualne </a:t>
            </a:r>
            <a:r>
              <a:rPr lang="pl-PL" sz="2000" b="1" dirty="0" smtClean="0"/>
              <a:t>samopoczucie psychiczne </a:t>
            </a:r>
            <a:r>
              <a:rPr lang="pl-PL" sz="2000" dirty="0"/>
              <a:t>oraz fizyczne </a:t>
            </a:r>
            <a:r>
              <a:rPr lang="pl-PL" sz="2000" dirty="0" smtClean="0"/>
              <a:t>jest </a:t>
            </a:r>
            <a:r>
              <a:rPr lang="pl-PL" sz="2000" dirty="0"/>
              <a:t>gorsze w porównaniu do czasu sprzed pandemii</a:t>
            </a:r>
            <a:r>
              <a:rPr lang="pl-PL" sz="2000" dirty="0" smtClean="0"/>
              <a:t>.</a:t>
            </a:r>
          </a:p>
          <a:p>
            <a:pPr algn="just"/>
            <a:r>
              <a:rPr lang="pl-PL" sz="2000" dirty="0"/>
              <a:t>Około 10% badanej młodzieży </a:t>
            </a:r>
            <a:r>
              <a:rPr lang="pl-PL" sz="2000" dirty="0" smtClean="0"/>
              <a:t>przejawia </a:t>
            </a:r>
            <a:r>
              <a:rPr lang="pl-PL" sz="2000" b="1" dirty="0"/>
              <a:t>wyraźne symptomy stanów depresyjnych</a:t>
            </a:r>
            <a:r>
              <a:rPr lang="pl-PL" sz="2000" dirty="0"/>
              <a:t>: 9% z nich cały czas </a:t>
            </a:r>
            <a:r>
              <a:rPr lang="pl-PL" sz="2000" dirty="0" smtClean="0"/>
              <a:t>odczuwa </a:t>
            </a:r>
            <a:r>
              <a:rPr lang="pl-PL" sz="2000" dirty="0"/>
              <a:t>smutek, 10% cały czas </a:t>
            </a:r>
            <a:r>
              <a:rPr lang="pl-PL" sz="2000" dirty="0" smtClean="0"/>
              <a:t>czuje </a:t>
            </a:r>
            <a:r>
              <a:rPr lang="pl-PL" sz="2000" dirty="0"/>
              <a:t>się osobą samotną i </a:t>
            </a:r>
            <a:r>
              <a:rPr lang="pl-PL" sz="2000" dirty="0" smtClean="0"/>
              <a:t>odczuwa </a:t>
            </a:r>
            <a:r>
              <a:rPr lang="pl-PL" sz="2000" dirty="0"/>
              <a:t>przygnębienie, a 9% młodych osób </a:t>
            </a:r>
            <a:r>
              <a:rPr lang="pl-PL" sz="2000" dirty="0" smtClean="0"/>
              <a:t>przyznaje, </a:t>
            </a:r>
            <a:r>
              <a:rPr lang="pl-PL" sz="2000" dirty="0"/>
              <a:t>że cały czas </a:t>
            </a:r>
            <a:r>
              <a:rPr lang="pl-PL" sz="2000" dirty="0" smtClean="0"/>
              <a:t>chce </a:t>
            </a:r>
            <a:r>
              <a:rPr lang="pl-PL" sz="2000" dirty="0"/>
              <a:t>im się </a:t>
            </a:r>
            <a:r>
              <a:rPr lang="pl-PL" sz="2000" dirty="0" smtClean="0"/>
              <a:t>płakać(badania z czerwca 2020). </a:t>
            </a:r>
            <a:endParaRPr lang="pl-PL" dirty="0"/>
          </a:p>
        </p:txBody>
      </p:sp>
    </p:spTree>
    <p:extLst>
      <p:ext uri="{BB962C8B-B14F-4D97-AF65-F5344CB8AC3E}">
        <p14:creationId xmlns:p14="http://schemas.microsoft.com/office/powerpoint/2010/main" val="3752149092"/>
      </p:ext>
    </p:extLst>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z="3200" b="1" dirty="0">
                <a:solidFill>
                  <a:schemeClr val="bg1">
                    <a:lumMod val="50000"/>
                  </a:schemeClr>
                </a:solidFill>
              </a:rPr>
              <a:t>PANDEMIA A CYFROWE </a:t>
            </a:r>
            <a:r>
              <a:rPr lang="pl-PL" sz="3200" b="1" dirty="0" smtClean="0">
                <a:solidFill>
                  <a:schemeClr val="bg1">
                    <a:lumMod val="50000"/>
                  </a:schemeClr>
                </a:solidFill>
              </a:rPr>
              <a:t>UZALEŻNIENIA   2/3</a:t>
            </a:r>
            <a:endParaRPr lang="pl-PL" sz="3200" dirty="0"/>
          </a:p>
        </p:txBody>
      </p:sp>
      <p:sp>
        <p:nvSpPr>
          <p:cNvPr id="3" name="Symbol zastępczy zawartości 2"/>
          <p:cNvSpPr>
            <a:spLocks noGrp="1"/>
          </p:cNvSpPr>
          <p:nvPr>
            <p:ph sz="quarter" idx="1"/>
          </p:nvPr>
        </p:nvSpPr>
        <p:spPr>
          <a:xfrm>
            <a:off x="612648" y="1628800"/>
            <a:ext cx="8153400" cy="4495800"/>
          </a:xfrm>
        </p:spPr>
        <p:txBody>
          <a:bodyPr/>
          <a:lstStyle/>
          <a:p>
            <a:pPr algn="just"/>
            <a:r>
              <a:rPr lang="pl-PL" sz="2000" dirty="0"/>
              <a:t>28% badanych uczniów zadeklarowało, że bardzo często lub często podczas zajęć online korzystało z portali społecznościowych, grało w gry, przeglądało I</a:t>
            </a:r>
            <a:r>
              <a:rPr lang="pl-PL" sz="2000" dirty="0" smtClean="0"/>
              <a:t>nternet </a:t>
            </a:r>
            <a:r>
              <a:rPr lang="pl-PL" sz="2000" dirty="0"/>
              <a:t>do celów prywatnych czy pisało do kogoś bez związku z lekcjami. </a:t>
            </a:r>
            <a:endParaRPr lang="pl-PL" sz="2000" dirty="0" smtClean="0"/>
          </a:p>
          <a:p>
            <a:pPr algn="just"/>
            <a:r>
              <a:rPr lang="pl-PL" sz="2000" dirty="0" smtClean="0"/>
              <a:t>Podobny </a:t>
            </a:r>
            <a:r>
              <a:rPr lang="pl-PL" sz="2000" dirty="0"/>
              <a:t>odsetek badanych uczniów (28%) przyznał, że bardzo często lub często używał swojego </a:t>
            </a:r>
            <a:r>
              <a:rPr lang="pl-PL" sz="2000" dirty="0" err="1"/>
              <a:t>smartfona</a:t>
            </a:r>
            <a:r>
              <a:rPr lang="pl-PL" sz="2000" dirty="0"/>
              <a:t> podczas e-lekcji do celów niezwiązanych z nauką</a:t>
            </a:r>
            <a:r>
              <a:rPr lang="pl-PL" sz="2000" dirty="0" smtClean="0"/>
              <a:t>.</a:t>
            </a:r>
          </a:p>
          <a:p>
            <a:pPr algn="just"/>
            <a:r>
              <a:rPr lang="pl-PL" sz="2000" dirty="0"/>
              <a:t>Po zamknięciu szkół połowa uczniów (50%) </a:t>
            </a:r>
            <a:r>
              <a:rPr lang="pl-PL" sz="2000" dirty="0" smtClean="0"/>
              <a:t>wskazała</a:t>
            </a:r>
            <a:r>
              <a:rPr lang="pl-PL" sz="2000" dirty="0"/>
              <a:t>, że w dni robocze korzystała z I</a:t>
            </a:r>
            <a:r>
              <a:rPr lang="pl-PL" sz="2000" dirty="0" smtClean="0"/>
              <a:t>nternetu </a:t>
            </a:r>
            <a:r>
              <a:rPr lang="pl-PL" sz="2000" dirty="0"/>
              <a:t>dziennie „sześć godzin lub więcej”. Prawie co trzeci uczeń (28%) </a:t>
            </a:r>
            <a:r>
              <a:rPr lang="pl-PL" sz="2000" dirty="0" smtClean="0"/>
              <a:t>korzystał z Internetu </a:t>
            </a:r>
            <a:r>
              <a:rPr lang="pl-PL" sz="2000" dirty="0"/>
              <a:t>sześć godzin lub więcej również w weekendy</a:t>
            </a:r>
            <a:r>
              <a:rPr lang="pl-PL" sz="2000" dirty="0" smtClean="0"/>
              <a:t>.</a:t>
            </a:r>
          </a:p>
          <a:p>
            <a:pPr algn="just"/>
            <a:r>
              <a:rPr lang="pl-PL" sz="2000" dirty="0"/>
              <a:t>Około 40% badanych uczniów udzielało odpowiedzi wskazujących na rozregulowanie w czasie pandemii rytmu dobowego – częstsze siedzenie do późna i towarzyszące temu dłuższe spanie.</a:t>
            </a:r>
          </a:p>
        </p:txBody>
      </p:sp>
    </p:spTree>
    <p:extLst>
      <p:ext uri="{BB962C8B-B14F-4D97-AF65-F5344CB8AC3E}">
        <p14:creationId xmlns:p14="http://schemas.microsoft.com/office/powerpoint/2010/main" val="4093968847"/>
      </p:ext>
    </p:extLst>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z="3200" b="1" dirty="0">
                <a:solidFill>
                  <a:schemeClr val="bg1">
                    <a:lumMod val="50000"/>
                  </a:schemeClr>
                </a:solidFill>
              </a:rPr>
              <a:t>PANDEMIA A CYFROWE UZALEŻNIENIA   </a:t>
            </a:r>
            <a:r>
              <a:rPr lang="pl-PL" sz="3200" b="1" dirty="0" smtClean="0">
                <a:solidFill>
                  <a:schemeClr val="bg1">
                    <a:lumMod val="50000"/>
                  </a:schemeClr>
                </a:solidFill>
              </a:rPr>
              <a:t>3/3</a:t>
            </a:r>
            <a:endParaRPr lang="pl-PL" sz="3200" dirty="0"/>
          </a:p>
        </p:txBody>
      </p:sp>
      <p:sp>
        <p:nvSpPr>
          <p:cNvPr id="3" name="Symbol zastępczy zawartości 2"/>
          <p:cNvSpPr>
            <a:spLocks noGrp="1"/>
          </p:cNvSpPr>
          <p:nvPr>
            <p:ph sz="quarter" idx="1"/>
          </p:nvPr>
        </p:nvSpPr>
        <p:spPr>
          <a:xfrm>
            <a:off x="612648" y="1600200"/>
            <a:ext cx="8388000" cy="5040000"/>
          </a:xfrm>
        </p:spPr>
        <p:txBody>
          <a:bodyPr/>
          <a:lstStyle/>
          <a:p>
            <a:pPr algn="just"/>
            <a:r>
              <a:rPr lang="pl-PL" sz="2000" dirty="0" smtClean="0"/>
              <a:t>W czasie pandemii prawie </a:t>
            </a:r>
            <a:r>
              <a:rPr lang="pl-PL" sz="2000" dirty="0"/>
              <a:t>co drugi uczeń (47%) więcej czasu poświęcał na oglądanie filmów i seriali (także online), prawie co trzeci (28%) na granie w gry cyfrowe lub uprawianie e-sportu indywidualnie, natomiast co piąty robił to zespołowo (19</a:t>
            </a:r>
            <a:r>
              <a:rPr lang="pl-PL" sz="2000" dirty="0" smtClean="0"/>
              <a:t>%).</a:t>
            </a:r>
          </a:p>
          <a:p>
            <a:pPr algn="just"/>
            <a:r>
              <a:rPr lang="pl-PL" sz="2000" dirty="0"/>
              <a:t>Część </a:t>
            </a:r>
            <a:r>
              <a:rPr lang="pl-PL" sz="2000" dirty="0" smtClean="0"/>
              <a:t>uczniów</a:t>
            </a:r>
            <a:r>
              <a:rPr lang="pl-PL" sz="2000" dirty="0"/>
              <a:t> </a:t>
            </a:r>
            <a:r>
              <a:rPr lang="pl-PL" sz="2000" dirty="0" smtClean="0"/>
              <a:t> </a:t>
            </a:r>
            <a:r>
              <a:rPr lang="pl-PL" sz="2000" dirty="0"/>
              <a:t>miała </a:t>
            </a:r>
            <a:r>
              <a:rPr lang="pl-PL" sz="2000" b="1" dirty="0"/>
              <a:t>wyraźne symptomy nadużywania mediów cyfrowych</a:t>
            </a:r>
            <a:r>
              <a:rPr lang="pl-PL" sz="2000" dirty="0"/>
              <a:t>. Przemęczenie, przeładowanie informacjami, niechęć do korzystania z komputera i I</a:t>
            </a:r>
            <a:r>
              <a:rPr lang="pl-PL" sz="2000" dirty="0" smtClean="0"/>
              <a:t>nternetu </a:t>
            </a:r>
            <a:r>
              <a:rPr lang="pl-PL" sz="2000" dirty="0"/>
              <a:t>oraz rozdrażnienie z powodu ciągłego używania technologii informacyjno-komunikacyjnych to najczęściej występujące objawy zmęczenia cyfrowego</a:t>
            </a:r>
            <a:r>
              <a:rPr lang="pl-PL" sz="2000" dirty="0" smtClean="0"/>
              <a:t>.</a:t>
            </a:r>
          </a:p>
          <a:p>
            <a:pPr algn="just"/>
            <a:r>
              <a:rPr lang="pl-PL" sz="2000" dirty="0"/>
              <a:t>Połowa uczniów wskazywała, że przed pandemią relacje </a:t>
            </a:r>
            <a:r>
              <a:rPr lang="pl-PL" sz="2000" dirty="0" smtClean="0"/>
              <a:t>z kolegami/koleżankami </a:t>
            </a:r>
            <a:r>
              <a:rPr lang="pl-PL" sz="2000" dirty="0"/>
              <a:t>z klasy były lepsze</a:t>
            </a:r>
            <a:r>
              <a:rPr lang="pl-PL" sz="2000" dirty="0" smtClean="0"/>
              <a:t>.</a:t>
            </a:r>
          </a:p>
          <a:p>
            <a:pPr algn="just"/>
            <a:r>
              <a:rPr lang="pl-PL" sz="2000" dirty="0"/>
              <a:t>Prawie 13% uczniów uznało, że w czasie pandemii ich relacje z rodzicami/opiekunami uległy pogorszeniu. Jest to grupa uczniów, którzy ze względu na fakt izolacji byli szczególnie narażeni na negatywne skutki psychologiczne.</a:t>
            </a:r>
          </a:p>
        </p:txBody>
      </p:sp>
    </p:spTree>
    <p:extLst>
      <p:ext uri="{BB962C8B-B14F-4D97-AF65-F5344CB8AC3E}">
        <p14:creationId xmlns:p14="http://schemas.microsoft.com/office/powerpoint/2010/main" val="888347902"/>
      </p:ext>
    </p:extLst>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Symbol zastępczy zawartości 5"/>
          <p:cNvGraphicFramePr>
            <a:graphicFrameLocks noGrp="1"/>
          </p:cNvGraphicFramePr>
          <p:nvPr>
            <p:ph idx="1"/>
          </p:nvPr>
        </p:nvGraphicFramePr>
        <p:xfrm>
          <a:off x="455613" y="2997200"/>
          <a:ext cx="8226425" cy="3128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2"/>
          <p:cNvSpPr>
            <a:spLocks noGrp="1" noChangeArrowheads="1"/>
          </p:cNvSpPr>
          <p:nvPr>
            <p:ph type="title"/>
          </p:nvPr>
        </p:nvSpPr>
        <p:spPr>
          <a:xfrm>
            <a:off x="179512" y="260648"/>
            <a:ext cx="8764934" cy="706090"/>
          </a:xfrm>
          <a:extLst/>
        </p:spPr>
        <p:txBody>
          <a:bodyPr/>
          <a:lstStyle/>
          <a:p>
            <a:pPr algn="ctr">
              <a:defRPr/>
            </a:pPr>
            <a:r>
              <a:rPr lang="pl-PL" sz="3600" b="1" dirty="0" smtClean="0">
                <a:ln w="1905"/>
                <a:solidFill>
                  <a:schemeClr val="bg1">
                    <a:lumMod val="50000"/>
                  </a:schemeClr>
                </a:solidFill>
                <a:effectLst>
                  <a:innerShdw blurRad="69850" dist="43180" dir="5400000">
                    <a:srgbClr val="000000">
                      <a:alpha val="65000"/>
                    </a:srgbClr>
                  </a:innerShdw>
                </a:effectLst>
                <a:cs typeface="Arial" panose="020B0604020202020204" pitchFamily="34" charset="0"/>
              </a:rPr>
              <a:t>PSYCHOLOGICZNE ASPEKTY INTERNETU</a:t>
            </a:r>
            <a:endParaRPr lang="pl-PL" sz="3600" b="1" dirty="0">
              <a:ln w="1905"/>
              <a:solidFill>
                <a:schemeClr val="bg1">
                  <a:lumMod val="50000"/>
                </a:schemeClr>
              </a:solidFill>
              <a:effectLst>
                <a:innerShdw blurRad="69850" dist="43180" dir="5400000">
                  <a:srgbClr val="000000">
                    <a:alpha val="65000"/>
                  </a:srgbClr>
                </a:innerShdw>
              </a:effectLst>
              <a:cs typeface="Arial" panose="020B0604020202020204" pitchFamily="34" charset="0"/>
            </a:endParaRPr>
          </a:p>
        </p:txBody>
      </p:sp>
      <p:sp>
        <p:nvSpPr>
          <p:cNvPr id="5" name="Objaśnienie ze strzałką w dół 4"/>
          <p:cNvSpPr/>
          <p:nvPr/>
        </p:nvSpPr>
        <p:spPr>
          <a:xfrm>
            <a:off x="2627784" y="1268760"/>
            <a:ext cx="3888432" cy="1656184"/>
          </a:xfrm>
          <a:prstGeom prst="downArrowCallou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l-PL" sz="20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EFEKT ODHAMOWANIA</a:t>
            </a:r>
          </a:p>
          <a:p>
            <a:pPr algn="ctr">
              <a:defRPr/>
            </a:pPr>
            <a:endParaRPr lang="pl-PL" sz="10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a:defRPr/>
            </a:pPr>
            <a:r>
              <a:rPr lang="pl-PL" sz="14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r>
              <a:rPr lang="pl-PL" sz="1400"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The</a:t>
            </a:r>
            <a:r>
              <a:rPr lang="pl-PL" sz="14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pl-PL" sz="1400"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Online</a:t>
            </a:r>
            <a:r>
              <a:rPr lang="pl-PL" sz="14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pl-PL" sz="1400"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Disinhibition</a:t>
            </a:r>
            <a:r>
              <a:rPr lang="pl-PL" sz="14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pl-PL" sz="1400"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Effect</a:t>
            </a:r>
            <a:r>
              <a:rPr lang="pl-PL" sz="14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p>
        </p:txBody>
      </p:sp>
    </p:spTree>
    <p:extLst>
      <p:ext uri="{BB962C8B-B14F-4D97-AF65-F5344CB8AC3E}">
        <p14:creationId xmlns:p14="http://schemas.microsoft.com/office/powerpoint/2010/main" val="1886627854"/>
      </p:ext>
    </p:extLst>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a:xfrm>
            <a:off x="500063" y="214313"/>
            <a:ext cx="7772400" cy="946150"/>
          </a:xfrm>
        </p:spPr>
        <p:txBody>
          <a:bodyPr>
            <a:normAutofit/>
          </a:bodyPr>
          <a:lstStyle/>
          <a:p>
            <a:pPr algn="ctr" eaLnBrk="1" fontAlgn="auto" hangingPunct="1">
              <a:spcAft>
                <a:spcPts val="0"/>
              </a:spcAft>
              <a:defRPr/>
            </a:pPr>
            <a:r>
              <a:rPr lang="pl-PL" sz="2800" b="1" dirty="0" smtClean="0">
                <a:solidFill>
                  <a:schemeClr val="bg1">
                    <a:lumMod val="50000"/>
                  </a:schemeClr>
                </a:solidFill>
                <a:effectLst>
                  <a:outerShdw blurRad="38100" dist="38100" dir="2700000" algn="tl">
                    <a:srgbClr val="000000">
                      <a:alpha val="43137"/>
                    </a:srgbClr>
                  </a:outerShdw>
                </a:effectLst>
                <a:cs typeface="Times New Roman" pitchFamily="18" charset="0"/>
              </a:rPr>
              <a:t>PREFEROWANE TYPY KONTAKTÓW INTERNETOWYCH</a:t>
            </a:r>
            <a:r>
              <a:rPr lang="pl-PL" sz="2400" b="1" dirty="0" smtClean="0">
                <a:solidFill>
                  <a:schemeClr val="bg1">
                    <a:lumMod val="50000"/>
                  </a:schemeClr>
                </a:solidFill>
                <a:effectLst>
                  <a:outerShdw blurRad="38100" dist="38100" dir="2700000" algn="tl">
                    <a:srgbClr val="000000">
                      <a:alpha val="43137"/>
                    </a:srgbClr>
                  </a:outerShdw>
                </a:effectLst>
              </a:rPr>
              <a:t> </a:t>
            </a:r>
          </a:p>
        </p:txBody>
      </p:sp>
      <p:sp>
        <p:nvSpPr>
          <p:cNvPr id="215081" name="Rectangle 41"/>
          <p:cNvSpPr>
            <a:spLocks noGrp="1" noChangeArrowheads="1"/>
          </p:cNvSpPr>
          <p:nvPr>
            <p:ph idx="1"/>
          </p:nvPr>
        </p:nvSpPr>
        <p:spPr>
          <a:xfrm>
            <a:off x="468313" y="1493838"/>
            <a:ext cx="8315325" cy="5364162"/>
          </a:xfrm>
        </p:spPr>
        <p:txBody>
          <a:bodyPr/>
          <a:lstStyle/>
          <a:p>
            <a:pPr eaLnBrk="1" hangingPunct="1">
              <a:lnSpc>
                <a:spcPct val="90000"/>
              </a:lnSpc>
            </a:pPr>
            <a:r>
              <a:rPr lang="pl-PL" altLang="pl-PL" sz="2400" b="1" dirty="0" smtClean="0">
                <a:cs typeface="Times New Roman" panose="02020603050405020304" pitchFamily="18" charset="0"/>
              </a:rPr>
              <a:t>Preferowanie </a:t>
            </a:r>
            <a:r>
              <a:rPr lang="pl-PL" altLang="pl-PL" sz="2400" b="1" dirty="0" err="1" smtClean="0">
                <a:cs typeface="Times New Roman" panose="02020603050405020304" pitchFamily="18" charset="0"/>
              </a:rPr>
              <a:t>cyberseksu</a:t>
            </a:r>
            <a:r>
              <a:rPr lang="pl-PL" altLang="pl-PL" sz="2400" dirty="0" smtClean="0">
                <a:cs typeface="Times New Roman" panose="02020603050405020304" pitchFamily="18" charset="0"/>
              </a:rPr>
              <a:t> (uzależnienie od cybernetycznej pornografii albo chat </a:t>
            </a:r>
            <a:r>
              <a:rPr lang="pl-PL" altLang="pl-PL" sz="2400" dirty="0" err="1" smtClean="0">
                <a:cs typeface="Times New Roman" panose="02020603050405020304" pitchFamily="18" charset="0"/>
              </a:rPr>
              <a:t>roomów</a:t>
            </a:r>
            <a:r>
              <a:rPr lang="pl-PL" altLang="pl-PL" sz="2400" dirty="0" smtClean="0">
                <a:cs typeface="Times New Roman" panose="02020603050405020304" pitchFamily="18" charset="0"/>
              </a:rPr>
              <a:t>). Niekontrolowane oglądanie stron porno bywa formą ucieczki- od partner nieakceptowanej rzeczywistości lub siebie.</a:t>
            </a:r>
            <a:endParaRPr lang="pl-PL" altLang="pl-PL" sz="2400" dirty="0" smtClean="0"/>
          </a:p>
          <a:p>
            <a:pPr eaLnBrk="1" hangingPunct="1">
              <a:lnSpc>
                <a:spcPct val="90000"/>
              </a:lnSpc>
            </a:pPr>
            <a:r>
              <a:rPr lang="pl-PL" altLang="pl-PL" sz="2400" b="1" dirty="0" smtClean="0">
                <a:cs typeface="Times New Roman" panose="02020603050405020304" pitchFamily="18" charset="0"/>
              </a:rPr>
              <a:t>Uzależnienie od cybernetycznych relacji</a:t>
            </a:r>
            <a:r>
              <a:rPr lang="pl-PL" altLang="pl-PL" sz="2400" dirty="0" smtClean="0">
                <a:cs typeface="Times New Roman" panose="02020603050405020304" pitchFamily="18" charset="0"/>
              </a:rPr>
              <a:t> ( znajomości zawart</a:t>
            </a:r>
            <a:r>
              <a:rPr lang="pl-PL" altLang="pl-PL" sz="2400" dirty="0" smtClean="0"/>
              <a:t>e</a:t>
            </a:r>
            <a:r>
              <a:rPr lang="pl-PL" altLang="pl-PL" sz="2400" dirty="0" smtClean="0">
                <a:cs typeface="Times New Roman" panose="02020603050405020304" pitchFamily="18" charset="0"/>
              </a:rPr>
              <a:t> on-line poprzez ICQ, IRC, MUDDY, chat </a:t>
            </a:r>
            <a:r>
              <a:rPr lang="pl-PL" altLang="pl-PL" sz="2400" dirty="0" err="1" smtClean="0">
                <a:cs typeface="Times New Roman" panose="02020603050405020304" pitchFamily="18" charset="0"/>
              </a:rPr>
              <a:t>roomy</a:t>
            </a:r>
            <a:r>
              <a:rPr lang="pl-PL" altLang="pl-PL" sz="2400" dirty="0" smtClean="0">
                <a:cs typeface="Times New Roman" panose="02020603050405020304" pitchFamily="18" charset="0"/>
              </a:rPr>
              <a:t>, grupy dyskusyjne albo kawiarenki internetowe</a:t>
            </a:r>
            <a:r>
              <a:rPr lang="pl-PL" altLang="pl-PL" sz="2400" dirty="0" smtClean="0"/>
              <a:t>).</a:t>
            </a:r>
            <a:endParaRPr lang="pl-PL" altLang="pl-PL" sz="2400" b="1" dirty="0" smtClean="0">
              <a:cs typeface="Times New Roman" panose="02020603050405020304" pitchFamily="18" charset="0"/>
            </a:endParaRPr>
          </a:p>
          <a:p>
            <a:pPr eaLnBrk="1" hangingPunct="1">
              <a:lnSpc>
                <a:spcPct val="90000"/>
              </a:lnSpc>
            </a:pPr>
            <a:r>
              <a:rPr lang="pl-PL" altLang="pl-PL" sz="2400" b="1" dirty="0" smtClean="0">
                <a:cs typeface="Times New Roman" panose="02020603050405020304" pitchFamily="18" charset="0"/>
              </a:rPr>
              <a:t>Kompulsje sieciowe</a:t>
            </a:r>
            <a:r>
              <a:rPr lang="pl-PL" altLang="pl-PL" sz="2400" dirty="0" smtClean="0">
                <a:cs typeface="Times New Roman" panose="02020603050405020304" pitchFamily="18" charset="0"/>
              </a:rPr>
              <a:t> (obsesyjne robienie zakupów on- </a:t>
            </a:r>
            <a:r>
              <a:rPr lang="pl-PL" altLang="pl-PL" sz="2400" dirty="0" err="1" smtClean="0">
                <a:cs typeface="Times New Roman" panose="02020603050405020304" pitchFamily="18" charset="0"/>
              </a:rPr>
              <a:t>line</a:t>
            </a:r>
            <a:r>
              <a:rPr lang="pl-PL" altLang="pl-PL" sz="2400" dirty="0" smtClean="0">
                <a:cs typeface="Times New Roman" panose="02020603050405020304" pitchFamily="18" charset="0"/>
              </a:rPr>
              <a:t>, kompulsywny hazard on-line, uzależnienie od wirtualnych akcji).</a:t>
            </a:r>
            <a:r>
              <a:rPr lang="pl-PL" altLang="pl-PL" sz="2400" dirty="0" smtClean="0"/>
              <a:t> </a:t>
            </a:r>
            <a:endParaRPr lang="pl-PL" altLang="pl-PL" sz="2400" b="1" dirty="0" smtClean="0"/>
          </a:p>
          <a:p>
            <a:pPr eaLnBrk="1" hangingPunct="1">
              <a:lnSpc>
                <a:spcPct val="90000"/>
              </a:lnSpc>
            </a:pPr>
            <a:r>
              <a:rPr lang="pl-PL" altLang="pl-PL" sz="2400" b="1" dirty="0" err="1" smtClean="0"/>
              <a:t>Cyberkomunikacja</a:t>
            </a:r>
            <a:r>
              <a:rPr lang="pl-PL" altLang="pl-PL" sz="2400" dirty="0" smtClean="0"/>
              <a:t>(posługiwanie się slangiem komputerowym).</a:t>
            </a:r>
          </a:p>
          <a:p>
            <a:pPr eaLnBrk="1" hangingPunct="1">
              <a:lnSpc>
                <a:spcPct val="90000"/>
              </a:lnSpc>
            </a:pPr>
            <a:r>
              <a:rPr lang="pl-PL" altLang="pl-PL" sz="2400" b="1" dirty="0" smtClean="0">
                <a:cs typeface="Times New Roman" panose="02020603050405020304" pitchFamily="18" charset="0"/>
              </a:rPr>
              <a:t>Przeładowanie informacyjne</a:t>
            </a:r>
            <a:r>
              <a:rPr lang="pl-PL" altLang="pl-PL" sz="2400" dirty="0" smtClean="0">
                <a:cs typeface="Times New Roman" panose="02020603050405020304" pitchFamily="18" charset="0"/>
              </a:rPr>
              <a:t> ( </a:t>
            </a:r>
            <a:r>
              <a:rPr lang="pl-PL" altLang="pl-PL" sz="2400" dirty="0" err="1" smtClean="0">
                <a:cs typeface="Times New Roman" panose="02020603050405020304" pitchFamily="18" charset="0"/>
              </a:rPr>
              <a:t>kompulsyjne</a:t>
            </a:r>
            <a:r>
              <a:rPr lang="pl-PL" altLang="pl-PL" sz="2400" dirty="0" smtClean="0">
                <a:cs typeface="Times New Roman" panose="02020603050405020304" pitchFamily="18" charset="0"/>
              </a:rPr>
              <a:t>, nałogowe przeglądanie stron oraz przeszukiwanie danych).</a:t>
            </a:r>
            <a:r>
              <a:rPr lang="pl-PL" altLang="pl-PL" sz="2400" dirty="0" smtClean="0"/>
              <a:t> </a:t>
            </a:r>
          </a:p>
          <a:p>
            <a:pPr marL="0" indent="0" eaLnBrk="1" hangingPunct="1">
              <a:lnSpc>
                <a:spcPct val="90000"/>
              </a:lnSpc>
              <a:buNone/>
            </a:pPr>
            <a:endParaRPr lang="pl-PL" altLang="pl-PL" sz="2400" dirty="0" smtClean="0"/>
          </a:p>
        </p:txBody>
      </p:sp>
      <p:sp>
        <p:nvSpPr>
          <p:cNvPr id="19458" name="Symbol zastępczy numeru slajdu 5"/>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fld id="{89A7595E-02AC-4BE8-8936-BB281244932F}" type="slidenum">
              <a:rPr lang="pl-PL" altLang="pl-PL" sz="1200">
                <a:solidFill>
                  <a:srgbClr val="FFFFFF"/>
                </a:solidFill>
              </a:rPr>
              <a:pPr eaLnBrk="1" hangingPunct="1">
                <a:lnSpc>
                  <a:spcPct val="80000"/>
                </a:lnSpc>
              </a:pPr>
              <a:t>12</a:t>
            </a:fld>
            <a:endParaRPr lang="pl-PL" altLang="pl-PL" sz="1200">
              <a:solidFill>
                <a:srgbClr val="FFFFFF"/>
              </a:solidFill>
            </a:endParaRPr>
          </a:p>
        </p:txBody>
      </p:sp>
    </p:spTree>
    <p:extLst>
      <p:ext uri="{BB962C8B-B14F-4D97-AF65-F5344CB8AC3E}">
        <p14:creationId xmlns:p14="http://schemas.microsoft.com/office/powerpoint/2010/main" val="1117530088"/>
      </p:ext>
    </p:extLst>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5081">
                                            <p:txEl>
                                              <p:pRg st="0" end="0"/>
                                            </p:txEl>
                                          </p:spTgt>
                                        </p:tgtEl>
                                        <p:attrNameLst>
                                          <p:attrName>style.visibility</p:attrName>
                                        </p:attrNameLst>
                                      </p:cBhvr>
                                      <p:to>
                                        <p:strVal val="visible"/>
                                      </p:to>
                                    </p:set>
                                    <p:animEffect transition="in" filter="wipe(left)">
                                      <p:cBhvr>
                                        <p:cTn id="7" dur="500"/>
                                        <p:tgtEl>
                                          <p:spTgt spid="21508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5081">
                                            <p:txEl>
                                              <p:pRg st="1" end="1"/>
                                            </p:txEl>
                                          </p:spTgt>
                                        </p:tgtEl>
                                        <p:attrNameLst>
                                          <p:attrName>style.visibility</p:attrName>
                                        </p:attrNameLst>
                                      </p:cBhvr>
                                      <p:to>
                                        <p:strVal val="visible"/>
                                      </p:to>
                                    </p:set>
                                    <p:animEffect transition="in" filter="wipe(left)">
                                      <p:cBhvr>
                                        <p:cTn id="12" dur="500"/>
                                        <p:tgtEl>
                                          <p:spTgt spid="21508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15081">
                                            <p:txEl>
                                              <p:pRg st="2" end="2"/>
                                            </p:txEl>
                                          </p:spTgt>
                                        </p:tgtEl>
                                        <p:attrNameLst>
                                          <p:attrName>style.visibility</p:attrName>
                                        </p:attrNameLst>
                                      </p:cBhvr>
                                      <p:to>
                                        <p:strVal val="visible"/>
                                      </p:to>
                                    </p:set>
                                    <p:animEffect transition="in" filter="wipe(left)">
                                      <p:cBhvr>
                                        <p:cTn id="17" dur="500"/>
                                        <p:tgtEl>
                                          <p:spTgt spid="21508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15081">
                                            <p:txEl>
                                              <p:pRg st="3" end="3"/>
                                            </p:txEl>
                                          </p:spTgt>
                                        </p:tgtEl>
                                        <p:attrNameLst>
                                          <p:attrName>style.visibility</p:attrName>
                                        </p:attrNameLst>
                                      </p:cBhvr>
                                      <p:to>
                                        <p:strVal val="visible"/>
                                      </p:to>
                                    </p:set>
                                    <p:animEffect transition="in" filter="wipe(left)">
                                      <p:cBhvr>
                                        <p:cTn id="22" dur="500"/>
                                        <p:tgtEl>
                                          <p:spTgt spid="21508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15081">
                                            <p:txEl>
                                              <p:pRg st="4" end="4"/>
                                            </p:txEl>
                                          </p:spTgt>
                                        </p:tgtEl>
                                        <p:attrNameLst>
                                          <p:attrName>style.visibility</p:attrName>
                                        </p:attrNameLst>
                                      </p:cBhvr>
                                      <p:to>
                                        <p:strVal val="visible"/>
                                      </p:to>
                                    </p:set>
                                    <p:animEffect transition="in" filter="wipe(left)">
                                      <p:cBhvr>
                                        <p:cTn id="27" dur="500"/>
                                        <p:tgtEl>
                                          <p:spTgt spid="21508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81"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3"/>
          <p:cNvSpPr>
            <a:spLocks noChangeArrowheads="1"/>
          </p:cNvSpPr>
          <p:nvPr/>
        </p:nvSpPr>
        <p:spPr bwMode="auto">
          <a:xfrm>
            <a:off x="6172200" y="381000"/>
            <a:ext cx="2057400" cy="533400"/>
          </a:xfrm>
          <a:prstGeom prst="homePlate">
            <a:avLst>
              <a:gd name="adj" fmla="val 96429"/>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18"/>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18"/>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18"/>
              </a:defRPr>
            </a:lvl3pPr>
            <a:lvl4pPr marL="1600200" indent="-228600" eaLnBrk="0" hangingPunct="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18"/>
              </a:defRPr>
            </a:lvl4pPr>
            <a:lvl5pPr marL="2057400" indent="-228600" eaLnBrk="0" hangingPunct="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9pPr>
          </a:lstStyle>
          <a:p>
            <a:pPr eaLnBrk="1" hangingPunct="1">
              <a:lnSpc>
                <a:spcPct val="180000"/>
              </a:lnSpc>
              <a:spcBef>
                <a:spcPct val="50000"/>
              </a:spcBef>
              <a:buClrTx/>
              <a:buSzTx/>
              <a:buFontTx/>
              <a:buNone/>
            </a:pPr>
            <a:endParaRPr lang="pl-PL" altLang="pl-PL" sz="3600" b="1">
              <a:latin typeface="Calibri" panose="020F0502020204030204" pitchFamily="34" charset="0"/>
            </a:endParaRPr>
          </a:p>
        </p:txBody>
      </p:sp>
      <p:sp>
        <p:nvSpPr>
          <p:cNvPr id="16387" name="Text Box 5"/>
          <p:cNvSpPr txBox="1">
            <a:spLocks noChangeArrowheads="1"/>
          </p:cNvSpPr>
          <p:nvPr/>
        </p:nvSpPr>
        <p:spPr bwMode="auto">
          <a:xfrm>
            <a:off x="6216650" y="228600"/>
            <a:ext cx="1676400" cy="672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18"/>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18"/>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18"/>
              </a:defRPr>
            </a:lvl3pPr>
            <a:lvl4pPr marL="1600200" indent="-228600" eaLnBrk="0" hangingPunct="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18"/>
              </a:defRPr>
            </a:lvl4pPr>
            <a:lvl5pPr marL="2057400" indent="-228600" eaLnBrk="0" hangingPunct="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9pPr>
          </a:lstStyle>
          <a:p>
            <a:pPr eaLnBrk="1" hangingPunct="1">
              <a:lnSpc>
                <a:spcPct val="180000"/>
              </a:lnSpc>
              <a:spcBef>
                <a:spcPct val="50000"/>
              </a:spcBef>
              <a:buClrTx/>
              <a:buSzTx/>
              <a:buFontTx/>
              <a:buNone/>
            </a:pPr>
            <a:r>
              <a:rPr lang="pl-PL" altLang="pl-PL" sz="2400" b="1" dirty="0" smtClean="0">
                <a:latin typeface="Calibri" panose="020F0502020204030204" pitchFamily="34" charset="0"/>
              </a:rPr>
              <a:t>IAD</a:t>
            </a:r>
            <a:endParaRPr lang="pl-PL" altLang="pl-PL" sz="2400" b="1" dirty="0">
              <a:latin typeface="Calibri" panose="020F0502020204030204" pitchFamily="34" charset="0"/>
            </a:endParaRPr>
          </a:p>
        </p:txBody>
      </p:sp>
      <p:sp>
        <p:nvSpPr>
          <p:cNvPr id="16388" name="Line 6"/>
          <p:cNvSpPr>
            <a:spLocks noChangeShapeType="1"/>
          </p:cNvSpPr>
          <p:nvPr/>
        </p:nvSpPr>
        <p:spPr bwMode="auto">
          <a:xfrm>
            <a:off x="7043738" y="977900"/>
            <a:ext cx="0" cy="1295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pl-PL"/>
          </a:p>
        </p:txBody>
      </p:sp>
      <p:sp>
        <p:nvSpPr>
          <p:cNvPr id="16389" name="AutoShape 7"/>
          <p:cNvSpPr>
            <a:spLocks noChangeArrowheads="1"/>
          </p:cNvSpPr>
          <p:nvPr/>
        </p:nvSpPr>
        <p:spPr bwMode="auto">
          <a:xfrm>
            <a:off x="982899" y="3363648"/>
            <a:ext cx="3276600" cy="14478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chemeClr val="folHlink"/>
          </a:solidFill>
          <a:ln w="9525">
            <a:solidFill>
              <a:schemeClr val="tx1"/>
            </a:solidFill>
            <a:miter lim="800000"/>
            <a:headEnd/>
            <a:tailEnd/>
          </a:ln>
        </p:spPr>
        <p:txBody>
          <a:bodyPr anchor="ctr">
            <a:spAutoFit/>
          </a:bodyPr>
          <a:lstStyle/>
          <a:p>
            <a:endParaRPr lang="pl-PL"/>
          </a:p>
        </p:txBody>
      </p:sp>
      <p:sp>
        <p:nvSpPr>
          <p:cNvPr id="16390" name="AutoShape 8"/>
          <p:cNvSpPr>
            <a:spLocks noChangeArrowheads="1"/>
          </p:cNvSpPr>
          <p:nvPr/>
        </p:nvSpPr>
        <p:spPr bwMode="auto">
          <a:xfrm>
            <a:off x="4623963" y="3333524"/>
            <a:ext cx="3200400" cy="14478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chemeClr val="folHlink"/>
          </a:solidFill>
          <a:ln w="9525">
            <a:solidFill>
              <a:schemeClr val="tx1"/>
            </a:solidFill>
            <a:miter lim="800000"/>
            <a:headEnd/>
            <a:tailEnd/>
          </a:ln>
        </p:spPr>
        <p:txBody>
          <a:bodyPr anchor="ctr">
            <a:spAutoFit/>
          </a:bodyPr>
          <a:lstStyle/>
          <a:p>
            <a:endParaRPr lang="pl-PL"/>
          </a:p>
        </p:txBody>
      </p:sp>
      <p:sp>
        <p:nvSpPr>
          <p:cNvPr id="16391" name="AutoShape 9"/>
          <p:cNvSpPr>
            <a:spLocks noChangeArrowheads="1"/>
          </p:cNvSpPr>
          <p:nvPr/>
        </p:nvSpPr>
        <p:spPr bwMode="auto">
          <a:xfrm>
            <a:off x="1816066" y="2151952"/>
            <a:ext cx="5105400" cy="25908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8995 h 21600"/>
            </a:gdLst>
            <a:ahLst/>
            <a:cxnLst>
              <a:cxn ang="T8">
                <a:pos x="T0" y="T1"/>
              </a:cxn>
              <a:cxn ang="T9">
                <a:pos x="T2" y="T3"/>
              </a:cxn>
              <a:cxn ang="T10">
                <a:pos x="T4" y="T5"/>
              </a:cxn>
              <a:cxn ang="T11">
                <a:pos x="T6" y="T7"/>
              </a:cxn>
            </a:cxnLst>
            <a:rect l="T12" t="T13" r="T14" b="T15"/>
            <a:pathLst>
              <a:path w="21600" h="21600">
                <a:moveTo>
                  <a:pt x="9685" y="10924"/>
                </a:moveTo>
                <a:cubicBezTo>
                  <a:pt x="9681" y="10883"/>
                  <a:pt x="9679" y="10841"/>
                  <a:pt x="9679" y="10800"/>
                </a:cubicBezTo>
                <a:cubicBezTo>
                  <a:pt x="9679" y="10180"/>
                  <a:pt x="10180" y="9679"/>
                  <a:pt x="10800" y="9679"/>
                </a:cubicBezTo>
                <a:cubicBezTo>
                  <a:pt x="11419" y="9679"/>
                  <a:pt x="11921" y="10180"/>
                  <a:pt x="11921" y="10800"/>
                </a:cubicBezTo>
                <a:cubicBezTo>
                  <a:pt x="11921" y="10841"/>
                  <a:pt x="11918" y="10883"/>
                  <a:pt x="11914" y="10924"/>
                </a:cubicBezTo>
                <a:lnTo>
                  <a:pt x="21532" y="12003"/>
                </a:lnTo>
                <a:cubicBezTo>
                  <a:pt x="21577" y="11603"/>
                  <a:pt x="21600" y="11202"/>
                  <a:pt x="21600" y="10800"/>
                </a:cubicBezTo>
                <a:cubicBezTo>
                  <a:pt x="21600" y="4835"/>
                  <a:pt x="16764" y="0"/>
                  <a:pt x="10800" y="0"/>
                </a:cubicBezTo>
                <a:cubicBezTo>
                  <a:pt x="4835" y="0"/>
                  <a:pt x="0" y="4835"/>
                  <a:pt x="0" y="10800"/>
                </a:cubicBezTo>
                <a:cubicBezTo>
                  <a:pt x="-1" y="11202"/>
                  <a:pt x="22" y="11603"/>
                  <a:pt x="67" y="12003"/>
                </a:cubicBezTo>
                <a:lnTo>
                  <a:pt x="9685" y="10924"/>
                </a:lnTo>
                <a:close/>
              </a:path>
            </a:pathLst>
          </a:cu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endParaRPr lang="pl-PL"/>
          </a:p>
        </p:txBody>
      </p:sp>
      <p:sp>
        <p:nvSpPr>
          <p:cNvPr id="16392" name="Line 12"/>
          <p:cNvSpPr>
            <a:spLocks noChangeShapeType="1"/>
          </p:cNvSpPr>
          <p:nvPr/>
        </p:nvSpPr>
        <p:spPr bwMode="auto">
          <a:xfrm>
            <a:off x="982899" y="3810000"/>
            <a:ext cx="8382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pl-PL"/>
          </a:p>
        </p:txBody>
      </p:sp>
      <p:sp>
        <p:nvSpPr>
          <p:cNvPr id="16393" name="Line 13"/>
          <p:cNvSpPr>
            <a:spLocks noChangeShapeType="1"/>
          </p:cNvSpPr>
          <p:nvPr/>
        </p:nvSpPr>
        <p:spPr bwMode="auto">
          <a:xfrm>
            <a:off x="6986163" y="3853218"/>
            <a:ext cx="8382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pl-PL"/>
          </a:p>
        </p:txBody>
      </p:sp>
      <p:sp>
        <p:nvSpPr>
          <p:cNvPr id="16394" name="Text Box 19" descr="Duża szachownica"/>
          <p:cNvSpPr txBox="1">
            <a:spLocks noChangeArrowheads="1"/>
          </p:cNvSpPr>
          <p:nvPr/>
        </p:nvSpPr>
        <p:spPr bwMode="auto">
          <a:xfrm>
            <a:off x="1968466" y="3336226"/>
            <a:ext cx="4800600" cy="298672"/>
          </a:xfrm>
          <a:prstGeom prst="rect">
            <a:avLst/>
          </a:prstGeom>
          <a:pattFill prst="lgCheck">
            <a:fgClr>
              <a:srgbClr val="666699"/>
            </a:fgClr>
            <a:bgClr>
              <a:srgbClr val="FFFFFF"/>
            </a:bgClr>
          </a:pattFill>
          <a:ln w="9525">
            <a:solidFill>
              <a:srgbClr val="FFFF00"/>
            </a:solidFill>
            <a:miter lim="800000"/>
            <a:headEnd/>
            <a:tailEnd/>
          </a:ln>
        </p:spPr>
        <p:txBody>
          <a:bodyPr>
            <a:spAutoFit/>
          </a:bodyP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18"/>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18"/>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18"/>
              </a:defRPr>
            </a:lvl3pPr>
            <a:lvl4pPr marL="1600200" indent="-228600" eaLnBrk="0" hangingPunct="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18"/>
              </a:defRPr>
            </a:lvl4pPr>
            <a:lvl5pPr marL="2057400" indent="-228600" eaLnBrk="0" hangingPunct="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9pPr>
          </a:lstStyle>
          <a:p>
            <a:pPr eaLnBrk="1" hangingPunct="1">
              <a:lnSpc>
                <a:spcPct val="70000"/>
              </a:lnSpc>
              <a:spcBef>
                <a:spcPct val="50000"/>
              </a:spcBef>
              <a:buClrTx/>
              <a:buSzTx/>
              <a:buFontTx/>
              <a:buNone/>
            </a:pPr>
            <a:r>
              <a:rPr lang="pl-PL" altLang="pl-PL" sz="1800" b="1" dirty="0" smtClean="0">
                <a:solidFill>
                  <a:srgbClr val="F80041"/>
                </a:solidFill>
                <a:latin typeface="Calibri" panose="020F0502020204030204" pitchFamily="34" charset="0"/>
              </a:rPr>
              <a:t>                                      UCIECZKA</a:t>
            </a:r>
            <a:endParaRPr lang="pl-PL" altLang="pl-PL" sz="1800" b="1" dirty="0">
              <a:solidFill>
                <a:srgbClr val="F80041"/>
              </a:solidFill>
              <a:latin typeface="Calibri" panose="020F0502020204030204" pitchFamily="34" charset="0"/>
            </a:endParaRPr>
          </a:p>
        </p:txBody>
      </p:sp>
      <p:sp>
        <p:nvSpPr>
          <p:cNvPr id="16395" name="Rectangle 20"/>
          <p:cNvSpPr>
            <a:spLocks noChangeArrowheads="1"/>
          </p:cNvSpPr>
          <p:nvPr/>
        </p:nvSpPr>
        <p:spPr bwMode="auto">
          <a:xfrm>
            <a:off x="3693809" y="3640137"/>
            <a:ext cx="1524000" cy="45720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18"/>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18"/>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18"/>
              </a:defRPr>
            </a:lvl3pPr>
            <a:lvl4pPr marL="1600200" indent="-228600" eaLnBrk="0" hangingPunct="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18"/>
              </a:defRPr>
            </a:lvl4pPr>
            <a:lvl5pPr marL="2057400" indent="-228600" eaLnBrk="0" hangingPunct="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9pPr>
          </a:lstStyle>
          <a:p>
            <a:pPr eaLnBrk="1" hangingPunct="1">
              <a:spcBef>
                <a:spcPct val="0"/>
              </a:spcBef>
              <a:buClrTx/>
              <a:buSzTx/>
              <a:buFontTx/>
              <a:buNone/>
            </a:pPr>
            <a:endParaRPr lang="pl-PL" altLang="pl-PL" sz="1800">
              <a:latin typeface="Calibri" panose="020F0502020204030204" pitchFamily="34" charset="0"/>
            </a:endParaRPr>
          </a:p>
        </p:txBody>
      </p:sp>
      <p:sp>
        <p:nvSpPr>
          <p:cNvPr id="16396" name="Oval 21"/>
          <p:cNvSpPr>
            <a:spLocks noChangeArrowheads="1"/>
          </p:cNvSpPr>
          <p:nvPr/>
        </p:nvSpPr>
        <p:spPr bwMode="auto">
          <a:xfrm>
            <a:off x="7485644" y="3619500"/>
            <a:ext cx="457200" cy="381000"/>
          </a:xfrm>
          <a:prstGeom prst="ellipse">
            <a:avLst/>
          </a:prstGeom>
          <a:solidFill>
            <a:srgbClr val="FFFF00"/>
          </a:solidFill>
          <a:ln w="9525">
            <a:solidFill>
              <a:schemeClr val="tx1"/>
            </a:solidFill>
            <a:round/>
            <a:headEnd/>
            <a:tailEnd/>
          </a:ln>
        </p:spPr>
        <p:txBody>
          <a:bodyPr anchor="ctr">
            <a:spAutoFit/>
          </a:bodyP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18"/>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18"/>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18"/>
              </a:defRPr>
            </a:lvl3pPr>
            <a:lvl4pPr marL="1600200" indent="-228600" eaLnBrk="0" hangingPunct="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18"/>
              </a:defRPr>
            </a:lvl4pPr>
            <a:lvl5pPr marL="2057400" indent="-228600" eaLnBrk="0" hangingPunct="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9pPr>
          </a:lstStyle>
          <a:p>
            <a:pPr eaLnBrk="1" hangingPunct="1">
              <a:spcBef>
                <a:spcPct val="0"/>
              </a:spcBef>
              <a:buClrTx/>
              <a:buSzTx/>
              <a:buFontTx/>
              <a:buNone/>
            </a:pPr>
            <a:endParaRPr lang="pl-PL" altLang="pl-PL" sz="1800">
              <a:latin typeface="Calibri" panose="020F0502020204030204" pitchFamily="34" charset="0"/>
            </a:endParaRPr>
          </a:p>
        </p:txBody>
      </p:sp>
      <p:sp>
        <p:nvSpPr>
          <p:cNvPr id="16397" name="Oval 22"/>
          <p:cNvSpPr>
            <a:spLocks noChangeArrowheads="1"/>
          </p:cNvSpPr>
          <p:nvPr/>
        </p:nvSpPr>
        <p:spPr bwMode="auto">
          <a:xfrm>
            <a:off x="1042408" y="3417637"/>
            <a:ext cx="228600" cy="381000"/>
          </a:xfrm>
          <a:prstGeom prst="ellipse">
            <a:avLst/>
          </a:prstGeom>
          <a:solidFill>
            <a:srgbClr val="FF0066"/>
          </a:solidFill>
          <a:ln w="9525">
            <a:solidFill>
              <a:schemeClr val="tx1"/>
            </a:solidFill>
            <a:round/>
            <a:headEnd/>
            <a:tailEnd/>
          </a:ln>
        </p:spPr>
        <p:txBody>
          <a:bodyPr wrap="none" anchor="ctr">
            <a:spAutoFit/>
          </a:bodyP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18"/>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18"/>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18"/>
              </a:defRPr>
            </a:lvl3pPr>
            <a:lvl4pPr marL="1600200" indent="-228600" eaLnBrk="0" hangingPunct="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18"/>
              </a:defRPr>
            </a:lvl4pPr>
            <a:lvl5pPr marL="2057400" indent="-228600" eaLnBrk="0" hangingPunct="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9pPr>
          </a:lstStyle>
          <a:p>
            <a:pPr eaLnBrk="1" hangingPunct="1">
              <a:spcBef>
                <a:spcPct val="0"/>
              </a:spcBef>
              <a:buClrTx/>
              <a:buSzTx/>
              <a:buFontTx/>
              <a:buNone/>
            </a:pPr>
            <a:endParaRPr lang="pl-PL" altLang="pl-PL" sz="1800">
              <a:latin typeface="Calibri" panose="020F0502020204030204" pitchFamily="34" charset="0"/>
            </a:endParaRPr>
          </a:p>
        </p:txBody>
      </p:sp>
      <p:sp>
        <p:nvSpPr>
          <p:cNvPr id="16398" name="Oval 23"/>
          <p:cNvSpPr>
            <a:spLocks noChangeArrowheads="1"/>
          </p:cNvSpPr>
          <p:nvPr/>
        </p:nvSpPr>
        <p:spPr bwMode="auto">
          <a:xfrm>
            <a:off x="1939119" y="3871517"/>
            <a:ext cx="1447800" cy="1295400"/>
          </a:xfrm>
          <a:prstGeom prst="ellipse">
            <a:avLst/>
          </a:prstGeom>
          <a:solidFill>
            <a:srgbClr val="666699"/>
          </a:solidFill>
          <a:ln w="76200">
            <a:solidFill>
              <a:schemeClr val="tx1"/>
            </a:solidFill>
            <a:round/>
            <a:headEnd/>
            <a:tailEnd/>
          </a:ln>
        </p:spPr>
        <p:txBody>
          <a:bodyPr anchor="ctr">
            <a:spAutoFit/>
          </a:bodyP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18"/>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18"/>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18"/>
              </a:defRPr>
            </a:lvl3pPr>
            <a:lvl4pPr marL="1600200" indent="-228600" eaLnBrk="0" hangingPunct="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18"/>
              </a:defRPr>
            </a:lvl4pPr>
            <a:lvl5pPr marL="2057400" indent="-228600" eaLnBrk="0" hangingPunct="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9pPr>
          </a:lstStyle>
          <a:p>
            <a:pPr eaLnBrk="1" hangingPunct="1">
              <a:spcBef>
                <a:spcPct val="0"/>
              </a:spcBef>
              <a:buClrTx/>
              <a:buSzTx/>
              <a:buFontTx/>
              <a:buNone/>
            </a:pPr>
            <a:endParaRPr lang="pl-PL" altLang="pl-PL" sz="1800">
              <a:latin typeface="Calibri" panose="020F0502020204030204" pitchFamily="34" charset="0"/>
            </a:endParaRPr>
          </a:p>
        </p:txBody>
      </p:sp>
      <p:sp>
        <p:nvSpPr>
          <p:cNvPr id="16399" name="Oval 24"/>
          <p:cNvSpPr>
            <a:spLocks noChangeArrowheads="1"/>
          </p:cNvSpPr>
          <p:nvPr/>
        </p:nvSpPr>
        <p:spPr bwMode="auto">
          <a:xfrm>
            <a:off x="5542544" y="3894138"/>
            <a:ext cx="1447800" cy="1295400"/>
          </a:xfrm>
          <a:prstGeom prst="ellipse">
            <a:avLst/>
          </a:prstGeom>
          <a:solidFill>
            <a:srgbClr val="666699"/>
          </a:solidFill>
          <a:ln w="76200">
            <a:solidFill>
              <a:schemeClr val="tx1"/>
            </a:solidFill>
            <a:round/>
            <a:headEnd/>
            <a:tailEnd/>
          </a:ln>
        </p:spPr>
        <p:txBody>
          <a:bodyPr anchor="ctr">
            <a:spAutoFit/>
          </a:bodyP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18"/>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18"/>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18"/>
              </a:defRPr>
            </a:lvl3pPr>
            <a:lvl4pPr marL="1600200" indent="-228600" eaLnBrk="0" hangingPunct="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18"/>
              </a:defRPr>
            </a:lvl4pPr>
            <a:lvl5pPr marL="2057400" indent="-228600" eaLnBrk="0" hangingPunct="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9pPr>
          </a:lstStyle>
          <a:p>
            <a:pPr eaLnBrk="1" hangingPunct="1">
              <a:spcBef>
                <a:spcPct val="0"/>
              </a:spcBef>
              <a:buClrTx/>
              <a:buSzTx/>
              <a:buFontTx/>
              <a:buNone/>
            </a:pPr>
            <a:endParaRPr lang="pl-PL" altLang="pl-PL" sz="1800">
              <a:latin typeface="Calibri" panose="020F0502020204030204" pitchFamily="34" charset="0"/>
            </a:endParaRPr>
          </a:p>
        </p:txBody>
      </p:sp>
      <p:sp>
        <p:nvSpPr>
          <p:cNvPr id="16400" name="Text Box 25"/>
          <p:cNvSpPr txBox="1">
            <a:spLocks noChangeArrowheads="1"/>
          </p:cNvSpPr>
          <p:nvPr/>
        </p:nvSpPr>
        <p:spPr bwMode="auto">
          <a:xfrm>
            <a:off x="2058314" y="4069130"/>
            <a:ext cx="1524000"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18"/>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18"/>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18"/>
              </a:defRPr>
            </a:lvl3pPr>
            <a:lvl4pPr marL="1600200" indent="-228600" eaLnBrk="0" hangingPunct="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18"/>
              </a:defRPr>
            </a:lvl4pPr>
            <a:lvl5pPr marL="2057400" indent="-228600" eaLnBrk="0" hangingPunct="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9pPr>
          </a:lstStyle>
          <a:p>
            <a:pPr eaLnBrk="1" hangingPunct="1">
              <a:lnSpc>
                <a:spcPct val="180000"/>
              </a:lnSpc>
              <a:spcBef>
                <a:spcPct val="50000"/>
              </a:spcBef>
              <a:buClrTx/>
              <a:buSzTx/>
              <a:buFontTx/>
              <a:buNone/>
            </a:pPr>
            <a:r>
              <a:rPr lang="pl-PL" altLang="pl-PL" sz="1400" b="1" dirty="0" smtClean="0">
                <a:solidFill>
                  <a:schemeClr val="bg1"/>
                </a:solidFill>
                <a:latin typeface="Calibri" panose="020F0502020204030204" pitchFamily="34" charset="0"/>
              </a:rPr>
              <a:t>EFEKT WYPORNOŚCI</a:t>
            </a:r>
            <a:endParaRPr lang="pl-PL" altLang="pl-PL" sz="1400" b="1" dirty="0">
              <a:solidFill>
                <a:schemeClr val="bg1"/>
              </a:solidFill>
              <a:latin typeface="Calibri" panose="020F0502020204030204" pitchFamily="34" charset="0"/>
            </a:endParaRPr>
          </a:p>
        </p:txBody>
      </p:sp>
      <p:sp>
        <p:nvSpPr>
          <p:cNvPr id="16401" name="Text Box 26"/>
          <p:cNvSpPr txBox="1">
            <a:spLocks noChangeArrowheads="1"/>
          </p:cNvSpPr>
          <p:nvPr/>
        </p:nvSpPr>
        <p:spPr bwMode="auto">
          <a:xfrm>
            <a:off x="5581035" y="4107392"/>
            <a:ext cx="1447800" cy="620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18"/>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18"/>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18"/>
              </a:defRPr>
            </a:lvl3pPr>
            <a:lvl4pPr marL="1600200" indent="-228600" eaLnBrk="0" hangingPunct="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18"/>
              </a:defRPr>
            </a:lvl4pPr>
            <a:lvl5pPr marL="2057400" indent="-228600" eaLnBrk="0" hangingPunct="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9pPr>
          </a:lstStyle>
          <a:p>
            <a:pPr eaLnBrk="1" hangingPunct="1">
              <a:lnSpc>
                <a:spcPct val="110000"/>
              </a:lnSpc>
              <a:spcBef>
                <a:spcPct val="50000"/>
              </a:spcBef>
              <a:buClrTx/>
              <a:buSzTx/>
              <a:buFontTx/>
              <a:buNone/>
            </a:pPr>
            <a:r>
              <a:rPr lang="pl-PL" altLang="pl-PL" sz="1600" b="1" dirty="0" smtClean="0">
                <a:solidFill>
                  <a:schemeClr val="bg1"/>
                </a:solidFill>
                <a:latin typeface="Calibri" panose="020F0502020204030204" pitchFamily="34" charset="0"/>
              </a:rPr>
              <a:t>EFET SAMOTNOŚCI</a:t>
            </a:r>
            <a:endParaRPr lang="pl-PL" altLang="pl-PL" sz="1600" b="1" dirty="0">
              <a:solidFill>
                <a:schemeClr val="bg1"/>
              </a:solidFill>
              <a:latin typeface="Calibri" panose="020F0502020204030204" pitchFamily="34" charset="0"/>
            </a:endParaRPr>
          </a:p>
        </p:txBody>
      </p:sp>
      <p:sp>
        <p:nvSpPr>
          <p:cNvPr id="16402" name="Text Box 28"/>
          <p:cNvSpPr txBox="1">
            <a:spLocks noChangeArrowheads="1"/>
          </p:cNvSpPr>
          <p:nvPr/>
        </p:nvSpPr>
        <p:spPr bwMode="auto">
          <a:xfrm>
            <a:off x="2304044" y="2748807"/>
            <a:ext cx="4114800" cy="36671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18"/>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18"/>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18"/>
              </a:defRPr>
            </a:lvl3pPr>
            <a:lvl4pPr marL="1600200" indent="-228600" eaLnBrk="0" hangingPunct="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18"/>
              </a:defRPr>
            </a:lvl4pPr>
            <a:lvl5pPr marL="2057400" indent="-228600" eaLnBrk="0" hangingPunct="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9pPr>
          </a:lstStyle>
          <a:p>
            <a:pPr eaLnBrk="1" hangingPunct="1">
              <a:spcBef>
                <a:spcPct val="50000"/>
              </a:spcBef>
              <a:buClrTx/>
              <a:buSzTx/>
              <a:buFontTx/>
              <a:buNone/>
            </a:pPr>
            <a:r>
              <a:rPr lang="pl-PL" altLang="pl-PL" sz="1800" b="1" dirty="0">
                <a:solidFill>
                  <a:schemeClr val="accent2"/>
                </a:solidFill>
                <a:latin typeface="Calibri" panose="020F0502020204030204" pitchFamily="34" charset="0"/>
              </a:rPr>
              <a:t>             </a:t>
            </a:r>
            <a:r>
              <a:rPr lang="pl-PL" altLang="pl-PL" sz="1800" b="1" dirty="0" smtClean="0">
                <a:solidFill>
                  <a:schemeClr val="accent2"/>
                </a:solidFill>
                <a:latin typeface="Calibri" panose="020F0502020204030204" pitchFamily="34" charset="0"/>
              </a:rPr>
              <a:t>           ZASTĘPOWANIE</a:t>
            </a:r>
            <a:endParaRPr lang="pl-PL" altLang="pl-PL" sz="1800" b="1" dirty="0">
              <a:solidFill>
                <a:srgbClr val="F80041"/>
              </a:solidFill>
              <a:latin typeface="Calibri" panose="020F0502020204030204" pitchFamily="34" charset="0"/>
            </a:endParaRPr>
          </a:p>
        </p:txBody>
      </p:sp>
      <p:sp>
        <p:nvSpPr>
          <p:cNvPr id="16403" name="Oval 29"/>
          <p:cNvSpPr>
            <a:spLocks noChangeArrowheads="1"/>
          </p:cNvSpPr>
          <p:nvPr/>
        </p:nvSpPr>
        <p:spPr bwMode="auto">
          <a:xfrm>
            <a:off x="3180344" y="1495548"/>
            <a:ext cx="2362200" cy="1219200"/>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18"/>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18"/>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18"/>
              </a:defRPr>
            </a:lvl3pPr>
            <a:lvl4pPr marL="1600200" indent="-228600" eaLnBrk="0" hangingPunct="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18"/>
              </a:defRPr>
            </a:lvl4pPr>
            <a:lvl5pPr marL="2057400" indent="-228600" eaLnBrk="0" hangingPunct="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9pPr>
          </a:lstStyle>
          <a:p>
            <a:pPr eaLnBrk="1" hangingPunct="1">
              <a:spcBef>
                <a:spcPct val="0"/>
              </a:spcBef>
              <a:buClrTx/>
              <a:buSzTx/>
              <a:buFontTx/>
              <a:buNone/>
            </a:pPr>
            <a:endParaRPr lang="pl-PL" altLang="pl-PL" sz="1800">
              <a:latin typeface="Calibri" panose="020F0502020204030204" pitchFamily="34" charset="0"/>
            </a:endParaRPr>
          </a:p>
        </p:txBody>
      </p:sp>
      <p:sp>
        <p:nvSpPr>
          <p:cNvPr id="16404" name="Text Box 30"/>
          <p:cNvSpPr txBox="1">
            <a:spLocks noChangeArrowheads="1"/>
          </p:cNvSpPr>
          <p:nvPr/>
        </p:nvSpPr>
        <p:spPr bwMode="auto">
          <a:xfrm>
            <a:off x="3657600" y="1524000"/>
            <a:ext cx="152400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18"/>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18"/>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18"/>
              </a:defRPr>
            </a:lvl3pPr>
            <a:lvl4pPr marL="1600200" indent="-228600" eaLnBrk="0" hangingPunct="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18"/>
              </a:defRPr>
            </a:lvl4pPr>
            <a:lvl5pPr marL="2057400" indent="-228600" eaLnBrk="0" hangingPunct="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9pPr>
          </a:lstStyle>
          <a:p>
            <a:pPr eaLnBrk="1" hangingPunct="1">
              <a:lnSpc>
                <a:spcPct val="180000"/>
              </a:lnSpc>
              <a:spcBef>
                <a:spcPct val="50000"/>
              </a:spcBef>
              <a:buClrTx/>
              <a:buSzTx/>
              <a:buFontTx/>
              <a:buNone/>
            </a:pPr>
            <a:r>
              <a:rPr lang="pl-PL" altLang="pl-PL" sz="1400" b="1" dirty="0" smtClean="0">
                <a:solidFill>
                  <a:srgbClr val="F80041"/>
                </a:solidFill>
                <a:latin typeface="Arial" panose="020B0604020202020204" pitchFamily="34" charset="0"/>
                <a:cs typeface="Arial" panose="020B0604020202020204" pitchFamily="34" charset="0"/>
              </a:rPr>
              <a:t>Z</a:t>
            </a:r>
            <a:r>
              <a:rPr lang="pl-PL" altLang="pl-PL" sz="1100" b="1" dirty="0" smtClean="0">
                <a:solidFill>
                  <a:srgbClr val="F80041"/>
                </a:solidFill>
                <a:latin typeface="Arial" panose="020B0604020202020204" pitchFamily="34" charset="0"/>
                <a:cs typeface="Arial" panose="020B0604020202020204" pitchFamily="34" charset="0"/>
              </a:rPr>
              <a:t>AANGAŻOWANIE</a:t>
            </a:r>
            <a:endParaRPr lang="pl-PL" altLang="pl-PL" sz="1100" b="1" dirty="0">
              <a:solidFill>
                <a:srgbClr val="F80041"/>
              </a:solidFill>
              <a:latin typeface="Arial" panose="020B0604020202020204" pitchFamily="34" charset="0"/>
              <a:cs typeface="Arial" panose="020B0604020202020204" pitchFamily="34" charset="0"/>
            </a:endParaRPr>
          </a:p>
        </p:txBody>
      </p:sp>
      <p:sp>
        <p:nvSpPr>
          <p:cNvPr id="15381" name="pole tekstowe 1"/>
          <p:cNvSpPr txBox="1">
            <a:spLocks noChangeArrowheads="1"/>
          </p:cNvSpPr>
          <p:nvPr/>
        </p:nvSpPr>
        <p:spPr bwMode="auto">
          <a:xfrm>
            <a:off x="603250" y="228600"/>
            <a:ext cx="54165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accent2"/>
              </a:buClr>
              <a:buSzPct val="60000"/>
              <a:buFont typeface="Wingdings" pitchFamily="2" charset="2"/>
              <a:buChar char=""/>
              <a:defRPr sz="2900">
                <a:solidFill>
                  <a:schemeClr val="tx1"/>
                </a:solidFill>
                <a:latin typeface="Tw Cen MT" pitchFamily="34" charset="-18"/>
              </a:defRPr>
            </a:lvl1pPr>
            <a:lvl2pPr marL="742950" indent="-285750" eaLnBrk="0" hangingPunct="0">
              <a:spcBef>
                <a:spcPts val="550"/>
              </a:spcBef>
              <a:buClr>
                <a:schemeClr val="accent1"/>
              </a:buClr>
              <a:buSzPct val="70000"/>
              <a:buFont typeface="Wingdings 2" pitchFamily="18" charset="2"/>
              <a:buChar char=""/>
              <a:defRPr sz="2600">
                <a:solidFill>
                  <a:schemeClr val="tx1"/>
                </a:solidFill>
                <a:latin typeface="Tw Cen MT" pitchFamily="34" charset="-18"/>
              </a:defRPr>
            </a:lvl2pPr>
            <a:lvl3pPr marL="1143000" indent="-228600" eaLnBrk="0" hangingPunct="0">
              <a:spcBef>
                <a:spcPts val="500"/>
              </a:spcBef>
              <a:buClr>
                <a:schemeClr val="accent2"/>
              </a:buClr>
              <a:buSzPct val="75000"/>
              <a:buFont typeface="Wingdings" pitchFamily="2" charset="2"/>
              <a:buChar char=""/>
              <a:defRPr sz="2300">
                <a:solidFill>
                  <a:schemeClr val="tx1"/>
                </a:solidFill>
                <a:latin typeface="Tw Cen MT" pitchFamily="34" charset="-18"/>
              </a:defRPr>
            </a:lvl3pPr>
            <a:lvl4pPr marL="1600200" indent="-228600" eaLnBrk="0" hangingPunct="0">
              <a:spcBef>
                <a:spcPts val="400"/>
              </a:spcBef>
              <a:buClr>
                <a:srgbClr val="A5AB81"/>
              </a:buClr>
              <a:buSzPct val="75000"/>
              <a:buFont typeface="Wingdings" pitchFamily="2" charset="2"/>
              <a:buChar char=""/>
              <a:defRPr sz="2000">
                <a:solidFill>
                  <a:schemeClr val="tx1"/>
                </a:solidFill>
                <a:latin typeface="Tw Cen MT" pitchFamily="34" charset="-18"/>
              </a:defRPr>
            </a:lvl4pPr>
            <a:lvl5pPr marL="2057400" indent="-228600" eaLnBrk="0" hangingPunct="0">
              <a:spcBef>
                <a:spcPts val="400"/>
              </a:spcBef>
              <a:buClr>
                <a:srgbClr val="D8B25C"/>
              </a:buClr>
              <a:buSzPct val="65000"/>
              <a:buFont typeface="Wingdings" pitchFamily="2" charset="2"/>
              <a:buChar char=""/>
              <a:defRPr sz="2000">
                <a:solidFill>
                  <a:schemeClr val="tx1"/>
                </a:solidFill>
                <a:latin typeface="Tw Cen MT" pitchFamily="34" charset="-18"/>
              </a:defRPr>
            </a:lvl5pPr>
            <a:lvl6pPr marL="2514600" indent="-228600" eaLnBrk="0" fontAlgn="base" hangingPunct="0">
              <a:spcBef>
                <a:spcPts val="400"/>
              </a:spcBef>
              <a:spcAft>
                <a:spcPct val="0"/>
              </a:spcAft>
              <a:buClr>
                <a:srgbClr val="D8B25C"/>
              </a:buClr>
              <a:buSzPct val="65000"/>
              <a:buFont typeface="Wingdings" pitchFamily="2" charset="2"/>
              <a:buChar char=""/>
              <a:defRPr sz="2000">
                <a:solidFill>
                  <a:schemeClr val="tx1"/>
                </a:solidFill>
                <a:latin typeface="Tw Cen MT" pitchFamily="34" charset="-18"/>
              </a:defRPr>
            </a:lvl6pPr>
            <a:lvl7pPr marL="2971800" indent="-228600" eaLnBrk="0" fontAlgn="base" hangingPunct="0">
              <a:spcBef>
                <a:spcPts val="400"/>
              </a:spcBef>
              <a:spcAft>
                <a:spcPct val="0"/>
              </a:spcAft>
              <a:buClr>
                <a:srgbClr val="D8B25C"/>
              </a:buClr>
              <a:buSzPct val="65000"/>
              <a:buFont typeface="Wingdings" pitchFamily="2" charset="2"/>
              <a:buChar char=""/>
              <a:defRPr sz="2000">
                <a:solidFill>
                  <a:schemeClr val="tx1"/>
                </a:solidFill>
                <a:latin typeface="Tw Cen MT" pitchFamily="34" charset="-18"/>
              </a:defRPr>
            </a:lvl7pPr>
            <a:lvl8pPr marL="3429000" indent="-228600" eaLnBrk="0" fontAlgn="base" hangingPunct="0">
              <a:spcBef>
                <a:spcPts val="400"/>
              </a:spcBef>
              <a:spcAft>
                <a:spcPct val="0"/>
              </a:spcAft>
              <a:buClr>
                <a:srgbClr val="D8B25C"/>
              </a:buClr>
              <a:buSzPct val="65000"/>
              <a:buFont typeface="Wingdings" pitchFamily="2" charset="2"/>
              <a:buChar char=""/>
              <a:defRPr sz="2000">
                <a:solidFill>
                  <a:schemeClr val="tx1"/>
                </a:solidFill>
                <a:latin typeface="Tw Cen MT" pitchFamily="34" charset="-18"/>
              </a:defRPr>
            </a:lvl8pPr>
            <a:lvl9pPr marL="3886200" indent="-228600" eaLnBrk="0" fontAlgn="base" hangingPunct="0">
              <a:spcBef>
                <a:spcPts val="400"/>
              </a:spcBef>
              <a:spcAft>
                <a:spcPct val="0"/>
              </a:spcAft>
              <a:buClr>
                <a:srgbClr val="D8B25C"/>
              </a:buClr>
              <a:buSzPct val="65000"/>
              <a:buFont typeface="Wingdings" pitchFamily="2" charset="2"/>
              <a:buChar char=""/>
              <a:defRPr sz="2000">
                <a:solidFill>
                  <a:schemeClr val="tx1"/>
                </a:solidFill>
                <a:latin typeface="Tw Cen MT" pitchFamily="34" charset="-18"/>
              </a:defRPr>
            </a:lvl9pPr>
          </a:lstStyle>
          <a:p>
            <a:pPr eaLnBrk="1" hangingPunct="1">
              <a:spcBef>
                <a:spcPct val="0"/>
              </a:spcBef>
              <a:buClrTx/>
              <a:buSzTx/>
              <a:buFontTx/>
              <a:buNone/>
              <a:defRPr/>
            </a:pPr>
            <a:r>
              <a:rPr lang="pl-PL" altLang="pl-PL" sz="3200" b="1" dirty="0" smtClean="0">
                <a:solidFill>
                  <a:schemeClr val="bg1">
                    <a:lumMod val="50000"/>
                  </a:schemeClr>
                </a:solidFill>
                <a:latin typeface="+mj-lt"/>
              </a:rPr>
              <a:t>SIEĆ - DROGA DO NIKĄD!</a:t>
            </a:r>
          </a:p>
        </p:txBody>
      </p:sp>
      <p:sp>
        <p:nvSpPr>
          <p:cNvPr id="2" name="Prostokąt 1"/>
          <p:cNvSpPr/>
          <p:nvPr/>
        </p:nvSpPr>
        <p:spPr>
          <a:xfrm>
            <a:off x="2398409" y="5215556"/>
            <a:ext cx="5040000" cy="1754326"/>
          </a:xfrm>
          <a:prstGeom prst="rect">
            <a:avLst/>
          </a:prstGeom>
        </p:spPr>
        <p:txBody>
          <a:bodyPr>
            <a:spAutoFit/>
          </a:bodyPr>
          <a:lstStyle/>
          <a:p>
            <a:pPr marL="533400" indent="-533400" algn="just" eaLnBrk="1" hangingPunct="1">
              <a:buFontTx/>
              <a:buNone/>
              <a:defRPr/>
            </a:pPr>
            <a:r>
              <a:rPr lang="pl-PL" b="1" dirty="0">
                <a:cs typeface="Times New Roman" pitchFamily="18" charset="0"/>
              </a:rPr>
              <a:t>Internet </a:t>
            </a:r>
            <a:r>
              <a:rPr lang="pl-PL" b="1" dirty="0" err="1">
                <a:cs typeface="Times New Roman" pitchFamily="18" charset="0"/>
              </a:rPr>
              <a:t>Addiction</a:t>
            </a:r>
            <a:r>
              <a:rPr lang="pl-PL" b="1" dirty="0">
                <a:cs typeface="Times New Roman" pitchFamily="18" charset="0"/>
              </a:rPr>
              <a:t> </a:t>
            </a:r>
            <a:r>
              <a:rPr lang="pl-PL" b="1" dirty="0" err="1">
                <a:cs typeface="Times New Roman" pitchFamily="18" charset="0"/>
              </a:rPr>
              <a:t>Disorder</a:t>
            </a:r>
            <a:r>
              <a:rPr lang="pl-PL" b="1" dirty="0">
                <a:cs typeface="Times New Roman" pitchFamily="18" charset="0"/>
              </a:rPr>
              <a:t> (IAD</a:t>
            </a:r>
            <a:r>
              <a:rPr lang="pl-PL" b="1" dirty="0" smtClean="0">
                <a:cs typeface="Times New Roman" pitchFamily="18" charset="0"/>
              </a:rPr>
              <a:t>) </a:t>
            </a:r>
            <a:endParaRPr lang="pl-PL" b="1" dirty="0">
              <a:cs typeface="Times New Roman" pitchFamily="18" charset="0"/>
            </a:endParaRPr>
          </a:p>
          <a:p>
            <a:pPr marL="533400" indent="-533400" algn="just" eaLnBrk="1" hangingPunct="1">
              <a:buFontTx/>
              <a:buNone/>
              <a:defRPr/>
            </a:pPr>
            <a:r>
              <a:rPr lang="pl-PL" dirty="0" smtClean="0">
                <a:cs typeface="Times New Roman" pitchFamily="18" charset="0"/>
              </a:rPr>
              <a:t>Zespół </a:t>
            </a:r>
            <a:r>
              <a:rPr lang="pl-PL" dirty="0">
                <a:cs typeface="Times New Roman" pitchFamily="18" charset="0"/>
              </a:rPr>
              <a:t>Uzależnienia od Internetu. </a:t>
            </a:r>
            <a:endParaRPr lang="pl-PL" dirty="0" smtClean="0">
              <a:cs typeface="Times New Roman" pitchFamily="18" charset="0"/>
            </a:endParaRPr>
          </a:p>
          <a:p>
            <a:pPr marL="533400" indent="-533400" algn="just" eaLnBrk="1" hangingPunct="1">
              <a:buFontTx/>
              <a:buNone/>
              <a:defRPr/>
            </a:pPr>
            <a:r>
              <a:rPr lang="pl-PL" dirty="0" smtClean="0">
                <a:cs typeface="Times New Roman" pitchFamily="18" charset="0"/>
              </a:rPr>
              <a:t>Zaburzenie </a:t>
            </a:r>
            <a:r>
              <a:rPr lang="pl-PL" dirty="0">
                <a:cs typeface="Times New Roman" pitchFamily="18" charset="0"/>
              </a:rPr>
              <a:t>to ma podobny </a:t>
            </a:r>
            <a:r>
              <a:rPr lang="pl-PL" dirty="0" smtClean="0">
                <a:cs typeface="Times New Roman" pitchFamily="18" charset="0"/>
              </a:rPr>
              <a:t>mechanizm</a:t>
            </a:r>
          </a:p>
          <a:p>
            <a:pPr marL="533400" indent="-533400" algn="just" eaLnBrk="1" hangingPunct="1">
              <a:buFontTx/>
              <a:buNone/>
              <a:defRPr/>
            </a:pPr>
            <a:r>
              <a:rPr lang="pl-PL" dirty="0" smtClean="0">
                <a:cs typeface="Times New Roman" pitchFamily="18" charset="0"/>
              </a:rPr>
              <a:t>powstawania</a:t>
            </a:r>
            <a:r>
              <a:rPr lang="pl-PL" dirty="0">
                <a:cs typeface="Times New Roman" pitchFamily="18" charset="0"/>
              </a:rPr>
              <a:t>, jaki obserwuje się </a:t>
            </a:r>
            <a:r>
              <a:rPr lang="pl-PL" dirty="0" smtClean="0">
                <a:cs typeface="Times New Roman" pitchFamily="18" charset="0"/>
              </a:rPr>
              <a:t>przy</a:t>
            </a:r>
          </a:p>
          <a:p>
            <a:pPr marL="533400" indent="-533400" algn="just" eaLnBrk="1" hangingPunct="1">
              <a:buFontTx/>
              <a:buNone/>
              <a:defRPr/>
            </a:pPr>
            <a:r>
              <a:rPr lang="pl-PL" dirty="0" smtClean="0">
                <a:cs typeface="Times New Roman" pitchFamily="18" charset="0"/>
              </a:rPr>
              <a:t>uzależnieniu </a:t>
            </a:r>
            <a:r>
              <a:rPr lang="pl-PL" dirty="0">
                <a:cs typeface="Times New Roman" pitchFamily="18" charset="0"/>
              </a:rPr>
              <a:t>od środków psychoaktywnych </a:t>
            </a:r>
            <a:r>
              <a:rPr lang="pl-PL" dirty="0" smtClean="0">
                <a:cs typeface="Times New Roman" pitchFamily="18" charset="0"/>
              </a:rPr>
              <a:t>                                        </a:t>
            </a:r>
            <a:r>
              <a:rPr lang="pl-PL" sz="1400" dirty="0" smtClean="0">
                <a:cs typeface="Times New Roman" pitchFamily="18" charset="0"/>
              </a:rPr>
              <a:t>(</a:t>
            </a:r>
            <a:r>
              <a:rPr lang="pl-PL" sz="1400" dirty="0">
                <a:cs typeface="Times New Roman" pitchFamily="18" charset="0"/>
              </a:rPr>
              <a:t>Pluciński, 2005).</a:t>
            </a:r>
            <a:endParaRPr lang="pl-PL" sz="1400" dirty="0">
              <a:solidFill>
                <a:srgbClr val="000000"/>
              </a:solidFill>
              <a:effectLst>
                <a:outerShdw blurRad="38100" dist="38100" dir="2700000" algn="tl">
                  <a:srgbClr val="FFFFFF"/>
                </a:outerShdw>
              </a:effectLst>
              <a:cs typeface="Times New Roman" pitchFamily="18" charset="0"/>
            </a:endParaRPr>
          </a:p>
        </p:txBody>
      </p:sp>
      <p:sp>
        <p:nvSpPr>
          <p:cNvPr id="3" name="pole tekstowe 2"/>
          <p:cNvSpPr txBox="1"/>
          <p:nvPr/>
        </p:nvSpPr>
        <p:spPr>
          <a:xfrm>
            <a:off x="407008" y="1838555"/>
            <a:ext cx="1800000" cy="646331"/>
          </a:xfrm>
          <a:prstGeom prst="rect">
            <a:avLst/>
          </a:prstGeom>
          <a:noFill/>
        </p:spPr>
        <p:txBody>
          <a:bodyPr wrap="square" rtlCol="0">
            <a:spAutoFit/>
          </a:bodyPr>
          <a:lstStyle/>
          <a:p>
            <a:r>
              <a:rPr lang="pl-PL" b="1" dirty="0" smtClean="0"/>
              <a:t>TOLERANCJA</a:t>
            </a:r>
            <a:endParaRPr lang="pl-PL" b="1" dirty="0"/>
          </a:p>
        </p:txBody>
      </p:sp>
      <p:sp>
        <p:nvSpPr>
          <p:cNvPr id="4" name="pole tekstowe 3"/>
          <p:cNvSpPr txBox="1"/>
          <p:nvPr/>
        </p:nvSpPr>
        <p:spPr>
          <a:xfrm>
            <a:off x="440540" y="4889918"/>
            <a:ext cx="1409058" cy="553998"/>
          </a:xfrm>
          <a:prstGeom prst="rect">
            <a:avLst/>
          </a:prstGeom>
          <a:noFill/>
        </p:spPr>
        <p:txBody>
          <a:bodyPr wrap="square" rtlCol="0">
            <a:spAutoFit/>
          </a:bodyPr>
          <a:lstStyle/>
          <a:p>
            <a:r>
              <a:rPr lang="pl-PL" b="1" dirty="0" smtClean="0">
                <a:solidFill>
                  <a:srgbClr val="C00000"/>
                </a:solidFill>
              </a:rPr>
              <a:t>ZESPÓŁ </a:t>
            </a:r>
            <a:r>
              <a:rPr lang="pl-PL" sz="1200" b="1" dirty="0" smtClean="0">
                <a:solidFill>
                  <a:srgbClr val="C00000"/>
                </a:solidFill>
              </a:rPr>
              <a:t>ODSTAWIENNY</a:t>
            </a:r>
            <a:endParaRPr lang="pl-PL" sz="1200" b="1" dirty="0">
              <a:solidFill>
                <a:srgbClr val="C00000"/>
              </a:solidFill>
            </a:endParaRPr>
          </a:p>
        </p:txBody>
      </p:sp>
      <p:sp>
        <p:nvSpPr>
          <p:cNvPr id="5" name="pole tekstowe 4"/>
          <p:cNvSpPr txBox="1"/>
          <p:nvPr/>
        </p:nvSpPr>
        <p:spPr>
          <a:xfrm>
            <a:off x="367036" y="6136563"/>
            <a:ext cx="1613940" cy="369332"/>
          </a:xfrm>
          <a:prstGeom prst="rect">
            <a:avLst/>
          </a:prstGeom>
          <a:noFill/>
        </p:spPr>
        <p:txBody>
          <a:bodyPr wrap="square" rtlCol="0">
            <a:spAutoFit/>
          </a:bodyPr>
          <a:lstStyle/>
          <a:p>
            <a:r>
              <a:rPr lang="pl-PL" b="1" dirty="0" smtClean="0">
                <a:solidFill>
                  <a:srgbClr val="008000"/>
                </a:solidFill>
              </a:rPr>
              <a:t>KOSZTY</a:t>
            </a:r>
            <a:endParaRPr lang="pl-PL" b="1" dirty="0">
              <a:solidFill>
                <a:srgbClr val="008000"/>
              </a:solidFill>
            </a:endParaRPr>
          </a:p>
        </p:txBody>
      </p:sp>
      <p:sp>
        <p:nvSpPr>
          <p:cNvPr id="6" name="pole tekstowe 5"/>
          <p:cNvSpPr txBox="1"/>
          <p:nvPr/>
        </p:nvSpPr>
        <p:spPr>
          <a:xfrm>
            <a:off x="7485644" y="2151952"/>
            <a:ext cx="1406836" cy="553998"/>
          </a:xfrm>
          <a:prstGeom prst="rect">
            <a:avLst/>
          </a:prstGeom>
          <a:noFill/>
        </p:spPr>
        <p:txBody>
          <a:bodyPr wrap="square" rtlCol="0">
            <a:spAutoFit/>
          </a:bodyPr>
          <a:lstStyle/>
          <a:p>
            <a:r>
              <a:rPr lang="pl-PL" dirty="0" smtClean="0">
                <a:effectLst>
                  <a:outerShdw blurRad="38100" dist="38100" dir="2700000" algn="tl">
                    <a:srgbClr val="000000">
                      <a:alpha val="43137"/>
                    </a:srgbClr>
                  </a:outerShdw>
                </a:effectLst>
              </a:rPr>
              <a:t>SMOG </a:t>
            </a:r>
            <a:r>
              <a:rPr lang="pl-PL" sz="1200" dirty="0" smtClean="0"/>
              <a:t>INFORMACYJNY</a:t>
            </a:r>
            <a:endParaRPr lang="pl-PL" sz="1200" dirty="0"/>
          </a:p>
        </p:txBody>
      </p:sp>
      <p:sp>
        <p:nvSpPr>
          <p:cNvPr id="7" name="pole tekstowe 6"/>
          <p:cNvSpPr txBox="1"/>
          <p:nvPr/>
        </p:nvSpPr>
        <p:spPr>
          <a:xfrm>
            <a:off x="7485644" y="4727817"/>
            <a:ext cx="1620000" cy="584775"/>
          </a:xfrm>
          <a:prstGeom prst="rect">
            <a:avLst/>
          </a:prstGeom>
          <a:noFill/>
        </p:spPr>
        <p:txBody>
          <a:bodyPr wrap="square" rtlCol="0">
            <a:spAutoFit/>
          </a:bodyPr>
          <a:lstStyle/>
          <a:p>
            <a:r>
              <a:rPr lang="pl-PL" b="1" dirty="0" smtClean="0">
                <a:solidFill>
                  <a:srgbClr val="0033CC"/>
                </a:solidFill>
                <a:effectLst>
                  <a:outerShdw blurRad="38100" dist="38100" dir="2700000" algn="tl">
                    <a:srgbClr val="000000">
                      <a:alpha val="43137"/>
                    </a:srgbClr>
                  </a:outerShdw>
                </a:effectLst>
              </a:rPr>
              <a:t>STRES </a:t>
            </a:r>
            <a:r>
              <a:rPr lang="pl-PL" sz="1400" b="1" dirty="0" smtClean="0">
                <a:solidFill>
                  <a:srgbClr val="0033CC"/>
                </a:solidFill>
                <a:effectLst>
                  <a:outerShdw blurRad="38100" dist="38100" dir="2700000" algn="tl">
                    <a:srgbClr val="000000">
                      <a:alpha val="43137"/>
                    </a:srgbClr>
                  </a:outerShdw>
                </a:effectLst>
              </a:rPr>
              <a:t>INFORMACYJNY</a:t>
            </a:r>
            <a:endParaRPr lang="pl-PL" sz="1400" b="1" dirty="0">
              <a:solidFill>
                <a:srgbClr val="0033CC"/>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01414301"/>
      </p:ext>
    </p:extLst>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Internet </a:t>
            </a:r>
            <a:r>
              <a:rPr lang="pl-PL" dirty="0" err="1"/>
              <a:t>Addiction</a:t>
            </a:r>
            <a:r>
              <a:rPr lang="pl-PL" dirty="0"/>
              <a:t> </a:t>
            </a:r>
            <a:r>
              <a:rPr lang="pl-PL" dirty="0" err="1"/>
              <a:t>Disorder</a:t>
            </a:r>
            <a:r>
              <a:rPr lang="pl-PL" dirty="0"/>
              <a:t> (IAD)</a:t>
            </a:r>
          </a:p>
        </p:txBody>
      </p:sp>
      <p:sp>
        <p:nvSpPr>
          <p:cNvPr id="3" name="Symbol zastępczy zawartości 2"/>
          <p:cNvSpPr>
            <a:spLocks noGrp="1"/>
          </p:cNvSpPr>
          <p:nvPr>
            <p:ph sz="quarter" idx="2"/>
          </p:nvPr>
        </p:nvSpPr>
        <p:spPr>
          <a:xfrm>
            <a:off x="609600" y="2438400"/>
            <a:ext cx="4176000" cy="4356000"/>
          </a:xfrm>
        </p:spPr>
        <p:txBody>
          <a:bodyPr/>
          <a:lstStyle/>
          <a:p>
            <a:pPr marL="0" indent="0">
              <a:buNone/>
            </a:pPr>
            <a:r>
              <a:rPr lang="pl-PL" sz="1800" dirty="0"/>
              <a:t>P</a:t>
            </a:r>
            <a:r>
              <a:rPr lang="pl-PL" sz="1800" dirty="0" smtClean="0"/>
              <a:t>ierwszy </a:t>
            </a:r>
            <a:r>
              <a:rPr lang="pl-PL" sz="1800" dirty="0"/>
              <a:t>raz termin Internet </a:t>
            </a:r>
            <a:r>
              <a:rPr lang="pl-PL" sz="1800" dirty="0" err="1"/>
              <a:t>Addiction</a:t>
            </a:r>
            <a:r>
              <a:rPr lang="pl-PL" sz="1800" dirty="0"/>
              <a:t> </a:t>
            </a:r>
            <a:r>
              <a:rPr lang="pl-PL" sz="1800" dirty="0" err="1"/>
              <a:t>Disorder</a:t>
            </a:r>
            <a:r>
              <a:rPr lang="pl-PL" sz="1800" dirty="0"/>
              <a:t> </a:t>
            </a:r>
            <a:r>
              <a:rPr lang="pl-PL" sz="1800" b="1" dirty="0"/>
              <a:t>(IAD) </a:t>
            </a:r>
            <a:r>
              <a:rPr lang="pl-PL" sz="1800" dirty="0"/>
              <a:t>użyty został przez amerykańskiego psychiatrę Ivana Goldberga w 1995 roku (</a:t>
            </a:r>
            <a:r>
              <a:rPr lang="pl-PL" sz="1800" dirty="0" err="1"/>
              <a:t>Jupowicz-Ginalska</a:t>
            </a:r>
            <a:r>
              <a:rPr lang="pl-PL" sz="1800" dirty="0"/>
              <a:t>, 2019</a:t>
            </a:r>
            <a:r>
              <a:rPr lang="pl-PL" sz="1800" dirty="0" smtClean="0"/>
              <a:t>) na początku lat 90. tych XX wieku.</a:t>
            </a:r>
          </a:p>
          <a:p>
            <a:pPr marL="0" indent="0">
              <a:buNone/>
            </a:pPr>
            <a:r>
              <a:rPr lang="pl-PL" sz="1800" b="1" dirty="0" smtClean="0"/>
              <a:t>Pojęcie technostresu </a:t>
            </a:r>
            <a:r>
              <a:rPr lang="pl-PL" sz="1800" dirty="0" smtClean="0"/>
              <a:t>zostało sformułowane </a:t>
            </a:r>
            <a:r>
              <a:rPr lang="pl-PL" sz="1800" dirty="0"/>
              <a:t>w 1984 roku przez Craiga Broda jako współczesna choroba adaptacyjna spowodowana niezdolnością do radzenia sobie z nowymi technologiami komputerowymi w zdrowy dla naszej psychiki sposób (Brod, 1984)</a:t>
            </a:r>
          </a:p>
        </p:txBody>
      </p:sp>
      <p:sp>
        <p:nvSpPr>
          <p:cNvPr id="4" name="Symbol zastępczy zawartości 3"/>
          <p:cNvSpPr>
            <a:spLocks noGrp="1"/>
          </p:cNvSpPr>
          <p:nvPr>
            <p:ph sz="quarter" idx="4"/>
          </p:nvPr>
        </p:nvSpPr>
        <p:spPr>
          <a:xfrm>
            <a:off x="4800600" y="2438400"/>
            <a:ext cx="3886200" cy="4176000"/>
          </a:xfrm>
        </p:spPr>
        <p:txBody>
          <a:bodyPr/>
          <a:lstStyle/>
          <a:p>
            <a:r>
              <a:rPr lang="pl-PL" sz="2400" dirty="0"/>
              <a:t>Pionierką pomiaru negatywnych wzorów korzystania z nowych technologii była amerykańska badaczka Kimberly Young, która opracowała zestaw pytań </a:t>
            </a:r>
            <a:r>
              <a:rPr lang="pl-PL" sz="2400" dirty="0" smtClean="0"/>
              <a:t>ułatwiających </a:t>
            </a:r>
            <a:r>
              <a:rPr lang="pl-PL" sz="2400" dirty="0"/>
              <a:t>diagnozę uzależnienia od </a:t>
            </a:r>
            <a:r>
              <a:rPr lang="pl-PL" sz="2400" dirty="0" smtClean="0"/>
              <a:t>Internetu </a:t>
            </a:r>
            <a:r>
              <a:rPr lang="pl-PL" sz="1400" dirty="0"/>
              <a:t>(Young, 1996).</a:t>
            </a:r>
          </a:p>
          <a:p>
            <a:endParaRPr lang="pl-PL" dirty="0"/>
          </a:p>
        </p:txBody>
      </p:sp>
      <p:sp>
        <p:nvSpPr>
          <p:cNvPr id="5" name="Symbol zastępczy tekstu 4"/>
          <p:cNvSpPr>
            <a:spLocks noGrp="1"/>
          </p:cNvSpPr>
          <p:nvPr>
            <p:ph type="body" sz="quarter" idx="1"/>
          </p:nvPr>
        </p:nvSpPr>
        <p:spPr/>
        <p:txBody>
          <a:bodyPr/>
          <a:lstStyle/>
          <a:p>
            <a:endParaRPr lang="pl-PL"/>
          </a:p>
        </p:txBody>
      </p:sp>
      <p:sp>
        <p:nvSpPr>
          <p:cNvPr id="6" name="Symbol zastępczy tekstu 5"/>
          <p:cNvSpPr>
            <a:spLocks noGrp="1"/>
          </p:cNvSpPr>
          <p:nvPr>
            <p:ph type="body" sz="quarter" idx="3"/>
          </p:nvPr>
        </p:nvSpPr>
        <p:spPr/>
        <p:txBody>
          <a:bodyPr/>
          <a:lstStyle/>
          <a:p>
            <a:endParaRPr lang="pl-PL"/>
          </a:p>
        </p:txBody>
      </p:sp>
    </p:spTree>
    <p:extLst>
      <p:ext uri="{BB962C8B-B14F-4D97-AF65-F5344CB8AC3E}">
        <p14:creationId xmlns:p14="http://schemas.microsoft.com/office/powerpoint/2010/main" val="1605554707"/>
      </p:ext>
    </p:extLst>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ytuł 1"/>
          <p:cNvSpPr>
            <a:spLocks noGrp="1"/>
          </p:cNvSpPr>
          <p:nvPr>
            <p:ph type="title"/>
          </p:nvPr>
        </p:nvSpPr>
        <p:spPr>
          <a:xfrm>
            <a:off x="539750" y="260350"/>
            <a:ext cx="8153400" cy="990600"/>
          </a:xfrm>
        </p:spPr>
        <p:txBody>
          <a:bodyPr/>
          <a:lstStyle/>
          <a:p>
            <a:pPr eaLnBrk="1" hangingPunct="1"/>
            <a:r>
              <a:rPr lang="pl-PL" altLang="pl-PL" sz="3600" b="1" dirty="0" smtClean="0"/>
              <a:t>KONSEKWENCJE NADMIERNEGO KORZYSTANIA </a:t>
            </a:r>
            <a:r>
              <a:rPr lang="pl-PL" altLang="pl-PL" sz="3600" b="1" dirty="0"/>
              <a:t>Z</a:t>
            </a:r>
            <a:r>
              <a:rPr lang="pl-PL" altLang="pl-PL" sz="3600" b="1" dirty="0" smtClean="0"/>
              <a:t>  </a:t>
            </a:r>
            <a:r>
              <a:rPr lang="pl-PL" altLang="pl-PL" sz="3600" b="1" i="1" dirty="0" smtClean="0"/>
              <a:t>SIECI</a:t>
            </a:r>
          </a:p>
        </p:txBody>
      </p:sp>
      <p:graphicFrame>
        <p:nvGraphicFramePr>
          <p:cNvPr id="4" name="Symbol zastępczy zawartości 3"/>
          <p:cNvGraphicFramePr>
            <a:graphicFrameLocks noGrp="1"/>
          </p:cNvGraphicFramePr>
          <p:nvPr>
            <p:ph sz="quarter" idx="1"/>
          </p:nvPr>
        </p:nvGraphicFramePr>
        <p:xfrm>
          <a:off x="395536" y="1556792"/>
          <a:ext cx="10980000" cy="482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ytuł 1"/>
          <p:cNvSpPr>
            <a:spLocks noGrp="1"/>
          </p:cNvSpPr>
          <p:nvPr>
            <p:ph type="title"/>
          </p:nvPr>
        </p:nvSpPr>
        <p:spPr>
          <a:xfrm>
            <a:off x="468313" y="188913"/>
            <a:ext cx="8153400" cy="990600"/>
          </a:xfrm>
        </p:spPr>
        <p:txBody>
          <a:bodyPr/>
          <a:lstStyle/>
          <a:p>
            <a:pPr eaLnBrk="1" hangingPunct="1"/>
            <a:r>
              <a:rPr lang="pl-PL" altLang="pl-PL" sz="3600" b="1" dirty="0" smtClean="0"/>
              <a:t>KONSEKWENCJE NADMIERNEGO KORZYSTANIA Z </a:t>
            </a:r>
            <a:r>
              <a:rPr lang="pl-PL" altLang="pl-PL" sz="3600" b="1" i="1" dirty="0" smtClean="0"/>
              <a:t>SIECI</a:t>
            </a:r>
          </a:p>
        </p:txBody>
      </p:sp>
      <p:graphicFrame>
        <p:nvGraphicFramePr>
          <p:cNvPr id="4" name="Symbol zastępczy zawartości 3"/>
          <p:cNvGraphicFramePr>
            <a:graphicFrameLocks noGrp="1"/>
          </p:cNvGraphicFramePr>
          <p:nvPr>
            <p:ph sz="quarter" idx="1"/>
          </p:nvPr>
        </p:nvGraphicFramePr>
        <p:xfrm>
          <a:off x="395536" y="1556792"/>
          <a:ext cx="8640000" cy="486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ytuł 1"/>
          <p:cNvSpPr>
            <a:spLocks noGrp="1"/>
          </p:cNvSpPr>
          <p:nvPr>
            <p:ph type="title"/>
          </p:nvPr>
        </p:nvSpPr>
        <p:spPr>
          <a:xfrm>
            <a:off x="468313" y="188913"/>
            <a:ext cx="8153400" cy="990600"/>
          </a:xfrm>
        </p:spPr>
        <p:txBody>
          <a:bodyPr/>
          <a:lstStyle/>
          <a:p>
            <a:pPr eaLnBrk="1" hangingPunct="1"/>
            <a:r>
              <a:rPr lang="pl-PL" altLang="pl-PL" sz="3600" b="1" dirty="0" smtClean="0"/>
              <a:t>KONSEKWENCJE NADMIERNEGO KORZYSTANIA Z </a:t>
            </a:r>
            <a:r>
              <a:rPr lang="pl-PL" altLang="pl-PL" sz="3600" b="1" i="1" dirty="0" smtClean="0"/>
              <a:t>SIECI</a:t>
            </a:r>
          </a:p>
        </p:txBody>
      </p:sp>
      <p:graphicFrame>
        <p:nvGraphicFramePr>
          <p:cNvPr id="4" name="Symbol zastępczy zawartości 3"/>
          <p:cNvGraphicFramePr>
            <a:graphicFrameLocks noGrp="1"/>
          </p:cNvGraphicFramePr>
          <p:nvPr>
            <p:ph sz="quarter" idx="1"/>
            <p:extLst>
              <p:ext uri="{D42A27DB-BD31-4B8C-83A1-F6EECF244321}">
                <p14:modId xmlns:p14="http://schemas.microsoft.com/office/powerpoint/2010/main" val="158607002"/>
              </p:ext>
            </p:extLst>
          </p:nvPr>
        </p:nvGraphicFramePr>
        <p:xfrm>
          <a:off x="395536" y="1556792"/>
          <a:ext cx="8856000" cy="507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ytuł 1"/>
          <p:cNvSpPr>
            <a:spLocks noGrp="1"/>
          </p:cNvSpPr>
          <p:nvPr>
            <p:ph type="title"/>
          </p:nvPr>
        </p:nvSpPr>
        <p:spPr>
          <a:xfrm>
            <a:off x="612775" y="228600"/>
            <a:ext cx="8153400" cy="990600"/>
          </a:xfrm>
        </p:spPr>
        <p:txBody>
          <a:bodyPr/>
          <a:lstStyle/>
          <a:p>
            <a:pPr eaLnBrk="1" hangingPunct="1"/>
            <a:r>
              <a:rPr lang="pl-PL" altLang="pl-PL" sz="3600" b="1" dirty="0" smtClean="0"/>
              <a:t>KONSEKWENCJE NADMIERNEGO KORZYSTANIA Z SIECI</a:t>
            </a:r>
            <a:endParaRPr lang="pl-PL" altLang="pl-PL" sz="3600" b="1" i="1" dirty="0" smtClean="0"/>
          </a:p>
        </p:txBody>
      </p:sp>
      <p:graphicFrame>
        <p:nvGraphicFramePr>
          <p:cNvPr id="4" name="Symbol zastępczy zawartości 3"/>
          <p:cNvGraphicFramePr>
            <a:graphicFrameLocks noGrp="1"/>
          </p:cNvGraphicFramePr>
          <p:nvPr>
            <p:ph sz="quarter" idx="1"/>
          </p:nvPr>
        </p:nvGraphicFramePr>
        <p:xfrm>
          <a:off x="395536" y="1556792"/>
          <a:ext cx="8640000" cy="486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ytuł 1"/>
          <p:cNvSpPr>
            <a:spLocks noGrp="1"/>
          </p:cNvSpPr>
          <p:nvPr>
            <p:ph type="title"/>
          </p:nvPr>
        </p:nvSpPr>
        <p:spPr>
          <a:xfrm>
            <a:off x="468313" y="188913"/>
            <a:ext cx="8153400" cy="990600"/>
          </a:xfrm>
        </p:spPr>
        <p:txBody>
          <a:bodyPr/>
          <a:lstStyle/>
          <a:p>
            <a:pPr eaLnBrk="1" hangingPunct="1"/>
            <a:r>
              <a:rPr lang="pl-PL" altLang="pl-PL" sz="3600" b="1" dirty="0" smtClean="0"/>
              <a:t>KONSEKWENCJE NADMIERNEGO KORZYSTANIA Z </a:t>
            </a:r>
            <a:r>
              <a:rPr lang="pl-PL" altLang="pl-PL" sz="3600" b="1" i="1" dirty="0" smtClean="0"/>
              <a:t>SIECI</a:t>
            </a:r>
          </a:p>
        </p:txBody>
      </p:sp>
      <p:graphicFrame>
        <p:nvGraphicFramePr>
          <p:cNvPr id="4" name="Symbol zastępczy zawartości 3"/>
          <p:cNvGraphicFramePr>
            <a:graphicFrameLocks noGrp="1"/>
          </p:cNvGraphicFramePr>
          <p:nvPr>
            <p:ph sz="quarter" idx="1"/>
          </p:nvPr>
        </p:nvGraphicFramePr>
        <p:xfrm>
          <a:off x="395536" y="1556792"/>
          <a:ext cx="8640000" cy="486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ytuł 1"/>
          <p:cNvSpPr>
            <a:spLocks noGrp="1"/>
          </p:cNvSpPr>
          <p:nvPr>
            <p:ph type="title"/>
          </p:nvPr>
        </p:nvSpPr>
        <p:spPr>
          <a:xfrm>
            <a:off x="468313" y="188913"/>
            <a:ext cx="8153400" cy="990600"/>
          </a:xfrm>
        </p:spPr>
        <p:txBody>
          <a:bodyPr/>
          <a:lstStyle/>
          <a:p>
            <a:pPr eaLnBrk="1" hangingPunct="1"/>
            <a:r>
              <a:rPr lang="pl-PL" altLang="pl-PL" sz="3600" b="1" dirty="0" smtClean="0"/>
              <a:t>KONSEKWENCJE NADMIERNEGO KORZYSTANIA Z  </a:t>
            </a:r>
            <a:r>
              <a:rPr lang="pl-PL" altLang="pl-PL" sz="3600" b="1" i="1" dirty="0" smtClean="0"/>
              <a:t>SIECI</a:t>
            </a:r>
          </a:p>
        </p:txBody>
      </p:sp>
      <p:graphicFrame>
        <p:nvGraphicFramePr>
          <p:cNvPr id="4" name="Symbol zastępczy zawartości 3"/>
          <p:cNvGraphicFramePr>
            <a:graphicFrameLocks noGrp="1"/>
          </p:cNvGraphicFramePr>
          <p:nvPr>
            <p:ph sz="quarter" idx="1"/>
          </p:nvPr>
        </p:nvGraphicFramePr>
        <p:xfrm>
          <a:off x="395536" y="1556792"/>
          <a:ext cx="8712000" cy="522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ytuł 1"/>
          <p:cNvSpPr>
            <a:spLocks noGrp="1"/>
          </p:cNvSpPr>
          <p:nvPr>
            <p:ph type="title"/>
          </p:nvPr>
        </p:nvSpPr>
        <p:spPr>
          <a:xfrm>
            <a:off x="612775" y="228600"/>
            <a:ext cx="8153400" cy="990600"/>
          </a:xfrm>
        </p:spPr>
        <p:txBody>
          <a:bodyPr/>
          <a:lstStyle/>
          <a:p>
            <a:pPr eaLnBrk="1" hangingPunct="1"/>
            <a:r>
              <a:rPr lang="pl-PL" altLang="pl-PL" sz="3600" b="1" dirty="0" smtClean="0"/>
              <a:t>KONSEKWENCJE NADMIERNEGO KORZYSTANIA Z </a:t>
            </a:r>
            <a:r>
              <a:rPr lang="pl-PL" altLang="pl-PL" sz="3600" b="1" i="1" dirty="0" smtClean="0"/>
              <a:t>SIECI</a:t>
            </a:r>
          </a:p>
        </p:txBody>
      </p:sp>
      <p:graphicFrame>
        <p:nvGraphicFramePr>
          <p:cNvPr id="4" name="Symbol zastępczy zawartości 3"/>
          <p:cNvGraphicFramePr>
            <a:graphicFrameLocks noGrp="1"/>
          </p:cNvGraphicFramePr>
          <p:nvPr>
            <p:ph sz="quarter" idx="1"/>
            <p:extLst>
              <p:ext uri="{D42A27DB-BD31-4B8C-83A1-F6EECF244321}">
                <p14:modId xmlns:p14="http://schemas.microsoft.com/office/powerpoint/2010/main" val="1456811993"/>
              </p:ext>
            </p:extLst>
          </p:nvPr>
        </p:nvGraphicFramePr>
        <p:xfrm>
          <a:off x="179512" y="1556792"/>
          <a:ext cx="11268000" cy="486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ytuł 1"/>
          <p:cNvSpPr>
            <a:spLocks noGrp="1"/>
          </p:cNvSpPr>
          <p:nvPr>
            <p:ph type="title"/>
          </p:nvPr>
        </p:nvSpPr>
        <p:spPr>
          <a:xfrm>
            <a:off x="612775" y="228600"/>
            <a:ext cx="8153400" cy="990600"/>
          </a:xfrm>
        </p:spPr>
        <p:txBody>
          <a:bodyPr/>
          <a:lstStyle/>
          <a:p>
            <a:pPr eaLnBrk="1" hangingPunct="1"/>
            <a:r>
              <a:rPr lang="pl-PL" altLang="pl-PL" sz="3600" b="1" dirty="0" smtClean="0"/>
              <a:t>KONSEKWENCJE NADMIERNEGO KORZYSTANIA Z </a:t>
            </a:r>
            <a:r>
              <a:rPr lang="pl-PL" altLang="pl-PL" sz="3600" b="1" i="1" dirty="0" smtClean="0"/>
              <a:t>SIECI</a:t>
            </a:r>
          </a:p>
        </p:txBody>
      </p:sp>
      <p:graphicFrame>
        <p:nvGraphicFramePr>
          <p:cNvPr id="4" name="Symbol zastępczy zawartości 3"/>
          <p:cNvGraphicFramePr>
            <a:graphicFrameLocks noGrp="1"/>
          </p:cNvGraphicFramePr>
          <p:nvPr>
            <p:ph sz="quarter" idx="1"/>
            <p:extLst>
              <p:ext uri="{D42A27DB-BD31-4B8C-83A1-F6EECF244321}">
                <p14:modId xmlns:p14="http://schemas.microsoft.com/office/powerpoint/2010/main" val="2046592784"/>
              </p:ext>
            </p:extLst>
          </p:nvPr>
        </p:nvGraphicFramePr>
        <p:xfrm>
          <a:off x="395536" y="1556792"/>
          <a:ext cx="11304000" cy="522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ytuł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pl-PL" sz="3200" b="1" dirty="0" smtClean="0">
                <a:solidFill>
                  <a:schemeClr val="bg1">
                    <a:lumMod val="50000"/>
                  </a:schemeClr>
                </a:solidFill>
              </a:rPr>
              <a:t>SKUTKI ŻYCIA W SIECI</a:t>
            </a:r>
            <a:br>
              <a:rPr lang="pl-PL" sz="3200" b="1" dirty="0" smtClean="0">
                <a:solidFill>
                  <a:schemeClr val="bg1">
                    <a:lumMod val="50000"/>
                  </a:schemeClr>
                </a:solidFill>
              </a:rPr>
            </a:br>
            <a:r>
              <a:rPr lang="pl-PL" sz="3200" b="1" dirty="0" smtClean="0">
                <a:solidFill>
                  <a:schemeClr val="bg1">
                    <a:lumMod val="50000"/>
                  </a:schemeClr>
                </a:solidFill>
              </a:rPr>
              <a:t>skutki</a:t>
            </a:r>
            <a:endParaRPr lang="pl-PL" sz="3200" dirty="0" smtClean="0">
              <a:solidFill>
                <a:schemeClr val="bg1">
                  <a:lumMod val="50000"/>
                </a:schemeClr>
              </a:solidFill>
            </a:endParaRPr>
          </a:p>
        </p:txBody>
      </p:sp>
      <p:graphicFrame>
        <p:nvGraphicFramePr>
          <p:cNvPr id="6" name="Symbol zastępczy zawartości 5"/>
          <p:cNvGraphicFramePr>
            <a:graphicFrameLocks noGrp="1"/>
          </p:cNvGraphicFramePr>
          <p:nvPr>
            <p:ph sz="quarter" idx="1"/>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SKUTKI TECHNOSTRESU</a:t>
            </a:r>
            <a:endParaRPr lang="pl-PL" dirty="0"/>
          </a:p>
        </p:txBody>
      </p:sp>
      <p:graphicFrame>
        <p:nvGraphicFramePr>
          <p:cNvPr id="4" name="Diagram 3"/>
          <p:cNvGraphicFramePr/>
          <p:nvPr>
            <p:extLst>
              <p:ext uri="{D42A27DB-BD31-4B8C-83A1-F6EECF244321}">
                <p14:modId xmlns:p14="http://schemas.microsoft.com/office/powerpoint/2010/main" val="3958487983"/>
              </p:ext>
            </p:extLst>
          </p:nvPr>
        </p:nvGraphicFramePr>
        <p:xfrm>
          <a:off x="906300" y="1412776"/>
          <a:ext cx="7560000" cy="53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45224294"/>
      </p:ext>
    </p:extLst>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p:cNvSpPr>
            <a:spLocks noGrp="1"/>
          </p:cNvSpPr>
          <p:nvPr>
            <p:ph type="body" sz="half" idx="2"/>
          </p:nvPr>
        </p:nvSpPr>
        <p:spPr/>
        <p:txBody>
          <a:bodyPr/>
          <a:lstStyle/>
          <a:p>
            <a:endParaRPr lang="pl-PL"/>
          </a:p>
        </p:txBody>
      </p:sp>
      <p:sp>
        <p:nvSpPr>
          <p:cNvPr id="3" name="Tytuł 2"/>
          <p:cNvSpPr>
            <a:spLocks noGrp="1"/>
          </p:cNvSpPr>
          <p:nvPr>
            <p:ph type="title"/>
          </p:nvPr>
        </p:nvSpPr>
        <p:spPr/>
        <p:txBody>
          <a:bodyPr/>
          <a:lstStyle/>
          <a:p>
            <a:r>
              <a:rPr lang="pl-PL" b="1" dirty="0" smtClean="0"/>
              <a:t>JAK ZADBAĆ O HIGIENĘ CYFROWĄ DZIECI </a:t>
            </a:r>
            <a:br>
              <a:rPr lang="pl-PL" b="1" dirty="0" smtClean="0"/>
            </a:br>
            <a:r>
              <a:rPr lang="pl-PL" b="1" dirty="0" smtClean="0"/>
              <a:t>I MŁODZIEŻY?</a:t>
            </a:r>
            <a:endParaRPr lang="pl-PL" b="1" dirty="0"/>
          </a:p>
        </p:txBody>
      </p:sp>
      <p:sp>
        <p:nvSpPr>
          <p:cNvPr id="4" name="Symbol zastępczy obrazu 3"/>
          <p:cNvSpPr>
            <a:spLocks noGrp="1"/>
          </p:cNvSpPr>
          <p:nvPr>
            <p:ph type="pic" idx="1"/>
          </p:nvPr>
        </p:nvSpPr>
        <p:spPr/>
      </p:sp>
      <p:sp>
        <p:nvSpPr>
          <p:cNvPr id="5" name="Prostokąt 4"/>
          <p:cNvSpPr/>
          <p:nvPr/>
        </p:nvSpPr>
        <p:spPr>
          <a:xfrm>
            <a:off x="2395800" y="1116717"/>
            <a:ext cx="5724000" cy="3416320"/>
          </a:xfrm>
          <a:prstGeom prst="rect">
            <a:avLst/>
          </a:prstGeom>
          <a:solidFill>
            <a:schemeClr val="bg2"/>
          </a:solidFill>
        </p:spPr>
        <p:txBody>
          <a:bodyPr>
            <a:spAutoFit/>
          </a:bodyPr>
          <a:lstStyle/>
          <a:p>
            <a:pPr algn="just"/>
            <a:r>
              <a:rPr lang="pl-PL" b="1" dirty="0" smtClean="0">
                <a:cs typeface="Arial" panose="020B0604020202020204" pitchFamily="34" charset="0"/>
              </a:rPr>
              <a:t>CYFROWA HIGIENA – </a:t>
            </a:r>
            <a:r>
              <a:rPr lang="pl-PL" dirty="0" smtClean="0">
                <a:cs typeface="Arial" panose="020B0604020202020204" pitchFamily="34" charset="0"/>
              </a:rPr>
              <a:t>postawa </a:t>
            </a:r>
            <a:r>
              <a:rPr lang="pl-PL" dirty="0">
                <a:cs typeface="Arial" panose="020B0604020202020204" pitchFamily="34" charset="0"/>
              </a:rPr>
              <a:t>życiowa i wynikające z niej działania charakteryzujące się kreatywnym i </a:t>
            </a:r>
            <a:r>
              <a:rPr lang="pl-PL" dirty="0" smtClean="0">
                <a:cs typeface="Arial" panose="020B0604020202020204" pitchFamily="34" charset="0"/>
              </a:rPr>
              <a:t>odpowiedzialnym </a:t>
            </a:r>
            <a:r>
              <a:rPr lang="pl-PL" dirty="0">
                <a:cs typeface="Arial" panose="020B0604020202020204" pitchFamily="34" charset="0"/>
              </a:rPr>
              <a:t>używaniem zasobów sieci, zmierzające do </a:t>
            </a:r>
            <a:r>
              <a:rPr lang="pl-PL" dirty="0" smtClean="0">
                <a:cs typeface="Arial" panose="020B0604020202020204" pitchFamily="34" charset="0"/>
              </a:rPr>
              <a:t>optymalizacji </a:t>
            </a:r>
            <a:r>
              <a:rPr lang="pl-PL" dirty="0">
                <a:cs typeface="Arial" panose="020B0604020202020204" pitchFamily="34" charset="0"/>
              </a:rPr>
              <a:t>indywidualnego zdrowia somatycznego, </a:t>
            </a:r>
            <a:r>
              <a:rPr lang="pl-PL" dirty="0" smtClean="0">
                <a:cs typeface="Arial" panose="020B0604020202020204" pitchFamily="34" charset="0"/>
              </a:rPr>
              <a:t>psychicznego </a:t>
            </a:r>
            <a:r>
              <a:rPr lang="pl-PL" dirty="0">
                <a:cs typeface="Arial" panose="020B0604020202020204" pitchFamily="34" charset="0"/>
              </a:rPr>
              <a:t>oraz społecznego w zakresie korzystania z technologii informacyjno-komunikacyjnych. </a:t>
            </a:r>
            <a:endParaRPr lang="pl-PL" dirty="0" smtClean="0">
              <a:cs typeface="Arial" panose="020B0604020202020204" pitchFamily="34" charset="0"/>
            </a:endParaRPr>
          </a:p>
          <a:p>
            <a:pPr algn="just"/>
            <a:r>
              <a:rPr lang="pl-PL" dirty="0" smtClean="0">
                <a:cs typeface="Arial" panose="020B0604020202020204" pitchFamily="34" charset="0"/>
              </a:rPr>
              <a:t>Jej poziom </a:t>
            </a:r>
            <a:r>
              <a:rPr lang="pl-PL" dirty="0">
                <a:cs typeface="Arial" panose="020B0604020202020204" pitchFamily="34" charset="0"/>
              </a:rPr>
              <a:t>uzależniony jest od samoregulacji i kontroli </a:t>
            </a:r>
            <a:r>
              <a:rPr lang="pl-PL" dirty="0" smtClean="0">
                <a:cs typeface="Arial" panose="020B0604020202020204" pitchFamily="34" charset="0"/>
              </a:rPr>
              <a:t>związanej </a:t>
            </a:r>
            <a:r>
              <a:rPr lang="pl-PL" dirty="0">
                <a:cs typeface="Arial" panose="020B0604020202020204" pitchFamily="34" charset="0"/>
              </a:rPr>
              <a:t>z używaniem </a:t>
            </a:r>
            <a:r>
              <a:rPr lang="pl-PL" dirty="0" err="1">
                <a:cs typeface="Arial" panose="020B0604020202020204" pitchFamily="34" charset="0"/>
              </a:rPr>
              <a:t>i</a:t>
            </a:r>
            <a:r>
              <a:rPr lang="pl-PL" dirty="0" err="1" smtClean="0">
                <a:cs typeface="Arial" panose="020B0604020202020204" pitchFamily="34" charset="0"/>
              </a:rPr>
              <a:t>nternetu</a:t>
            </a:r>
            <a:r>
              <a:rPr lang="pl-PL" dirty="0" smtClean="0">
                <a:cs typeface="Arial" panose="020B0604020202020204" pitchFamily="34" charset="0"/>
              </a:rPr>
              <a:t> </a:t>
            </a:r>
            <a:r>
              <a:rPr lang="pl-PL" dirty="0">
                <a:cs typeface="Arial" panose="020B0604020202020204" pitchFamily="34" charset="0"/>
              </a:rPr>
              <a:t>oraz cyfrowych narzędzi ekranowych, dostępnej alternatywy dla świata </a:t>
            </a:r>
            <a:r>
              <a:rPr lang="pl-PL" dirty="0" smtClean="0">
                <a:cs typeface="Arial" panose="020B0604020202020204" pitchFamily="34" charset="0"/>
              </a:rPr>
              <a:t>cyfrowego</a:t>
            </a:r>
            <a:r>
              <a:rPr lang="pl-PL" dirty="0">
                <a:cs typeface="Arial" panose="020B0604020202020204" pitchFamily="34" charset="0"/>
              </a:rPr>
              <a:t>, jak również rozwiniętej sieci oparcia społecznego.</a:t>
            </a:r>
          </a:p>
        </p:txBody>
      </p:sp>
    </p:spTree>
    <p:extLst>
      <p:ext uri="{BB962C8B-B14F-4D97-AF65-F5344CB8AC3E}">
        <p14:creationId xmlns:p14="http://schemas.microsoft.com/office/powerpoint/2010/main" val="2834483521"/>
      </p:ext>
    </p:extLst>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RADA 1.  </a:t>
            </a:r>
            <a:br>
              <a:rPr lang="pl-PL" dirty="0" smtClean="0"/>
            </a:br>
            <a:r>
              <a:rPr lang="pl-PL" dirty="0" smtClean="0"/>
              <a:t>HOBBY PASJE  ZAINTERESOWANIA</a:t>
            </a:r>
            <a:endParaRPr lang="pl-PL" dirty="0"/>
          </a:p>
        </p:txBody>
      </p:sp>
      <p:sp>
        <p:nvSpPr>
          <p:cNvPr id="3" name="Symbol zastępczy zawartości 2"/>
          <p:cNvSpPr>
            <a:spLocks noGrp="1"/>
          </p:cNvSpPr>
          <p:nvPr>
            <p:ph sz="quarter" idx="1"/>
          </p:nvPr>
        </p:nvSpPr>
        <p:spPr>
          <a:xfrm>
            <a:off x="612648" y="1600200"/>
            <a:ext cx="8153400" cy="5148000"/>
          </a:xfrm>
        </p:spPr>
        <p:txBody>
          <a:bodyPr/>
          <a:lstStyle/>
          <a:p>
            <a:r>
              <a:rPr lang="pl-PL" sz="2000" b="1" dirty="0" smtClean="0"/>
              <a:t>SZUKAJ ZAINTERESOWAŃ POZA SIECIĄ!!!</a:t>
            </a:r>
          </a:p>
          <a:p>
            <a:r>
              <a:rPr lang="pl-PL" sz="2000" dirty="0" smtClean="0"/>
              <a:t>Problem </a:t>
            </a:r>
            <a:r>
              <a:rPr lang="pl-PL" sz="2000" dirty="0"/>
              <a:t>z nadużywaniem nowych technologii rozpoczyna się wówczas, kiedy </a:t>
            </a:r>
            <a:r>
              <a:rPr lang="pl-PL" sz="2000" b="1" dirty="0"/>
              <a:t>jedynym dostępnym dla nas światem jest świat cyfrowy</a:t>
            </a:r>
            <a:r>
              <a:rPr lang="pl-PL" sz="2000" dirty="0"/>
              <a:t>. Realizacja pasji, hobby, zainteresowań będzie budować istotną przeciwwagę dla naszej obecności w sieci.</a:t>
            </a:r>
            <a:endParaRPr lang="pl-PL" sz="2000" dirty="0" smtClean="0"/>
          </a:p>
          <a:p>
            <a:r>
              <a:rPr lang="pl-PL" sz="2000" dirty="0" smtClean="0"/>
              <a:t>Gry </a:t>
            </a:r>
            <a:r>
              <a:rPr lang="pl-PL" sz="2000" dirty="0"/>
              <a:t>karciane, </a:t>
            </a:r>
            <a:r>
              <a:rPr lang="pl-PL" sz="2000" dirty="0" err="1"/>
              <a:t>sudoku</a:t>
            </a:r>
            <a:r>
              <a:rPr lang="pl-PL" sz="2000" dirty="0"/>
              <a:t>, </a:t>
            </a:r>
            <a:r>
              <a:rPr lang="pl-PL" sz="2000" dirty="0" err="1"/>
              <a:t>wykreślanki</a:t>
            </a:r>
            <a:r>
              <a:rPr lang="pl-PL" sz="2000" dirty="0"/>
              <a:t>, krzyżówki, kostka Rubika, żonglowanie piłeczkami, prace ręczne, jedzenie zupy lewą ręką (jeśli jesteś osobą praworęczną) – wszystkie te czynności i zapewne mnóstwo innych, powodują</a:t>
            </a:r>
            <a:r>
              <a:rPr lang="pl-PL" sz="2000" b="1" dirty="0"/>
              <a:t> zwiększenie plastyczności naszego mózgu</a:t>
            </a:r>
            <a:r>
              <a:rPr lang="pl-PL" sz="2000" dirty="0"/>
              <a:t>. To ważne działania w świecie zdominowanym przez szklane ekrany. </a:t>
            </a:r>
            <a:r>
              <a:rPr lang="pl-PL" sz="2000" b="1" dirty="0"/>
              <a:t>Trenuj swój mózg w sposób analogowy</a:t>
            </a:r>
            <a:r>
              <a:rPr lang="pl-PL" sz="2000" dirty="0"/>
              <a:t> a inspiracje ku temu możesz czerpać z fantastycznej książki K. </a:t>
            </a:r>
            <a:r>
              <a:rPr lang="pl-PL" sz="2000" dirty="0" err="1"/>
              <a:t>Nordengen</a:t>
            </a:r>
            <a:r>
              <a:rPr lang="pl-PL" sz="2000" dirty="0"/>
              <a:t> </a:t>
            </a:r>
            <a:r>
              <a:rPr lang="pl-PL" sz="2000" i="1" dirty="0"/>
              <a:t>Mózg ćwiczy</a:t>
            </a:r>
            <a:r>
              <a:rPr lang="pl-PL" sz="2000" dirty="0"/>
              <a:t> wydanej w wydawnictwie Marginesy. </a:t>
            </a:r>
          </a:p>
        </p:txBody>
      </p:sp>
    </p:spTree>
    <p:extLst>
      <p:ext uri="{BB962C8B-B14F-4D97-AF65-F5344CB8AC3E}">
        <p14:creationId xmlns:p14="http://schemas.microsoft.com/office/powerpoint/2010/main" val="4138317291"/>
      </p:ext>
    </p:extLst>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597053" y="0"/>
            <a:ext cx="8153400" cy="1224000"/>
          </a:xfrm>
        </p:spPr>
        <p:txBody>
          <a:bodyPr/>
          <a:lstStyle/>
          <a:p>
            <a:r>
              <a:rPr lang="pl-PL" dirty="0" smtClean="0"/>
              <a:t/>
            </a:r>
            <a:br>
              <a:rPr lang="pl-PL" dirty="0" smtClean="0"/>
            </a:br>
            <a:r>
              <a:rPr lang="pl-PL" dirty="0"/>
              <a:t/>
            </a:r>
            <a:br>
              <a:rPr lang="pl-PL" dirty="0"/>
            </a:br>
            <a:r>
              <a:rPr lang="pl-PL" dirty="0" smtClean="0"/>
              <a:t>RADA 2. </a:t>
            </a:r>
            <a:br>
              <a:rPr lang="pl-PL" dirty="0" smtClean="0"/>
            </a:br>
            <a:r>
              <a:rPr lang="pl-PL" sz="3200" dirty="0" smtClean="0"/>
              <a:t>ŚWIADOMOŚĆ </a:t>
            </a:r>
            <a:r>
              <a:rPr lang="pl-PL" sz="3200" dirty="0"/>
              <a:t>MARNOWANIA CZASU</a:t>
            </a:r>
            <a:br>
              <a:rPr lang="pl-PL" sz="3200" dirty="0"/>
            </a:br>
            <a:r>
              <a:rPr lang="pl-PL" dirty="0" smtClean="0"/>
              <a:t/>
            </a:r>
            <a:br>
              <a:rPr lang="pl-PL" dirty="0" smtClean="0"/>
            </a:br>
            <a:endParaRPr lang="pl-PL" sz="3200" dirty="0"/>
          </a:p>
        </p:txBody>
      </p:sp>
      <p:sp>
        <p:nvSpPr>
          <p:cNvPr id="3" name="Symbol zastępczy zawartości 2"/>
          <p:cNvSpPr>
            <a:spLocks noGrp="1"/>
          </p:cNvSpPr>
          <p:nvPr>
            <p:ph sz="quarter" idx="1"/>
          </p:nvPr>
        </p:nvSpPr>
        <p:spPr>
          <a:xfrm>
            <a:off x="371753" y="1412776"/>
            <a:ext cx="8604000" cy="5580000"/>
          </a:xfrm>
        </p:spPr>
        <p:txBody>
          <a:bodyPr/>
          <a:lstStyle/>
          <a:p>
            <a:r>
              <a:rPr lang="pl-PL" sz="2400" b="1" dirty="0" smtClean="0"/>
              <a:t>PLANUJ CZAS BEZ INTERNETU</a:t>
            </a:r>
            <a:endParaRPr lang="pl-PL" sz="2400" dirty="0" smtClean="0"/>
          </a:p>
          <a:p>
            <a:r>
              <a:rPr lang="pl-PL" sz="2400" dirty="0" smtClean="0"/>
              <a:t>Kontroluj czas przed ekranem oraz </a:t>
            </a:r>
            <a:r>
              <a:rPr lang="pl-PL" sz="2400" b="1" dirty="0"/>
              <a:t>jakość tego czasu</a:t>
            </a:r>
            <a:r>
              <a:rPr lang="pl-PL" sz="2400" dirty="0"/>
              <a:t>. Badania naukowe prowadzone na świecie jasno wskazują, że najbardziej negatywnie wpływającym na nasze zdrowie rodzajem czasu ekranowego jest tak zwany </a:t>
            </a:r>
            <a:r>
              <a:rPr lang="pl-PL" sz="2400" b="1" dirty="0"/>
              <a:t>czas pasywny</a:t>
            </a:r>
            <a:r>
              <a:rPr lang="pl-PL" sz="2400" dirty="0"/>
              <a:t>. To właśnie wówczas beznamiętnie </a:t>
            </a:r>
            <a:r>
              <a:rPr lang="pl-PL" sz="2400" dirty="0" err="1"/>
              <a:t>scrollujemy</a:t>
            </a:r>
            <a:r>
              <a:rPr lang="pl-PL" sz="2400" dirty="0"/>
              <a:t> nasz ekran, wiadomości, informacje na naszych </a:t>
            </a:r>
            <a:r>
              <a:rPr lang="pl-PL" sz="2400" dirty="0" err="1"/>
              <a:t>social</a:t>
            </a:r>
            <a:r>
              <a:rPr lang="pl-PL" sz="2400" dirty="0"/>
              <a:t> mediach. W tych właśnie chwilach – kiedy jesteśmy zwykłymi odbiorcami treści internetowych – czas najbardziej „</a:t>
            </a:r>
            <a:r>
              <a:rPr lang="pl-PL" sz="2400" dirty="0" smtClean="0"/>
              <a:t>cieknie </a:t>
            </a:r>
            <a:r>
              <a:rPr lang="pl-PL" sz="2400" dirty="0"/>
              <a:t>nam przez palce</a:t>
            </a:r>
            <a:r>
              <a:rPr lang="pl-PL" sz="2400" dirty="0" smtClean="0"/>
              <a:t>”.</a:t>
            </a:r>
          </a:p>
          <a:p>
            <a:r>
              <a:rPr lang="pl-PL" sz="2400" dirty="0"/>
              <a:t>W oddziaływaniach terapeutycznych metoda </a:t>
            </a:r>
            <a:r>
              <a:rPr lang="pl-PL" sz="2400" b="1" dirty="0" err="1"/>
              <a:t>digital</a:t>
            </a:r>
            <a:r>
              <a:rPr lang="pl-PL" sz="2400" b="1" dirty="0"/>
              <a:t> </a:t>
            </a:r>
            <a:r>
              <a:rPr lang="pl-PL" sz="2400" b="1" dirty="0" err="1"/>
              <a:t>detox</a:t>
            </a:r>
            <a:r>
              <a:rPr lang="pl-PL" sz="2400" dirty="0"/>
              <a:t> już na stałe znalazła swoje miejsce. I stosowana jest coraz częściej, również w sposób </a:t>
            </a:r>
            <a:r>
              <a:rPr lang="pl-PL" sz="2400" dirty="0" err="1"/>
              <a:t>niezorganiowany</a:t>
            </a:r>
            <a:r>
              <a:rPr lang="pl-PL" sz="2400" dirty="0"/>
              <a:t> – indywidualny. </a:t>
            </a:r>
            <a:r>
              <a:rPr lang="pl-PL" sz="2400" b="1" dirty="0"/>
              <a:t>Spróbuj świadomie odłożyć wszelkie nowe technologie</a:t>
            </a:r>
            <a:r>
              <a:rPr lang="pl-PL" sz="2400" dirty="0"/>
              <a:t> na ustalony </a:t>
            </a:r>
            <a:r>
              <a:rPr lang="pl-PL" sz="2400" dirty="0" smtClean="0"/>
              <a:t> </a:t>
            </a:r>
            <a:r>
              <a:rPr lang="pl-PL" sz="2400" dirty="0"/>
              <a:t>czas. </a:t>
            </a:r>
          </a:p>
        </p:txBody>
      </p:sp>
    </p:spTree>
    <p:extLst>
      <p:ext uri="{BB962C8B-B14F-4D97-AF65-F5344CB8AC3E}">
        <p14:creationId xmlns:p14="http://schemas.microsoft.com/office/powerpoint/2010/main" val="2589560832"/>
      </p:ext>
    </p:extLst>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RADA 3.</a:t>
            </a:r>
            <a:br>
              <a:rPr lang="pl-PL" dirty="0" smtClean="0"/>
            </a:br>
            <a:r>
              <a:rPr lang="pl-PL" dirty="0" smtClean="0"/>
              <a:t>AKTYWNOŚĆ FIZYCZNA</a:t>
            </a:r>
            <a:endParaRPr lang="pl-PL" dirty="0"/>
          </a:p>
        </p:txBody>
      </p:sp>
      <p:sp>
        <p:nvSpPr>
          <p:cNvPr id="3" name="Symbol zastępczy zawartości 2"/>
          <p:cNvSpPr>
            <a:spLocks noGrp="1"/>
          </p:cNvSpPr>
          <p:nvPr>
            <p:ph sz="quarter" idx="1"/>
          </p:nvPr>
        </p:nvSpPr>
        <p:spPr/>
        <p:txBody>
          <a:bodyPr/>
          <a:lstStyle/>
          <a:p>
            <a:r>
              <a:rPr lang="pl-PL" sz="2000" b="1" dirty="0" smtClean="0"/>
              <a:t>RELAKSUJ SIĘ I ODPOCZYWAJ BEZ OBECNOŚCI URZĄDZEŃ EKRANOWYCH.</a:t>
            </a:r>
          </a:p>
          <a:p>
            <a:r>
              <a:rPr lang="pl-PL" sz="2400" dirty="0"/>
              <a:t>Ciągłe budowanie alternaty dla świata cyfrowego to zadanie nie tylko rodziców, ale również powinność szkoły i wyzwanie dla nauczycieli. Warto, by również i oni z jednej strony przygotowywali atrakcyjne zajęcia online dla dzieci, ale również dbali o to, by </a:t>
            </a:r>
            <a:r>
              <a:rPr lang="pl-PL" sz="2400" b="1" dirty="0"/>
              <a:t>niektóre zadania można było wykonać tylko w sposób analogowy</a:t>
            </a:r>
            <a:r>
              <a:rPr lang="pl-PL" sz="2400" dirty="0"/>
              <a:t>. Istotne wydaje się również wprowadzanie wątków relaksujących, pobudzających zainteresowanie przedmiotem, które mają w sobie pierwiastek humoru czy zajęć gimnastycznych. W ten sposób zadbamy o higienę cyfrową </a:t>
            </a:r>
            <a:r>
              <a:rPr lang="pl-PL" sz="2400" dirty="0" smtClean="0"/>
              <a:t>dzieci (Z wypowiedzi dr Macieja Dębskiego).</a:t>
            </a:r>
            <a:endParaRPr lang="pl-PL" sz="2400" b="1" dirty="0" smtClean="0"/>
          </a:p>
          <a:p>
            <a:endParaRPr lang="pl-PL" dirty="0"/>
          </a:p>
        </p:txBody>
      </p:sp>
    </p:spTree>
    <p:extLst>
      <p:ext uri="{BB962C8B-B14F-4D97-AF65-F5344CB8AC3E}">
        <p14:creationId xmlns:p14="http://schemas.microsoft.com/office/powerpoint/2010/main" val="3245295707"/>
      </p:ext>
    </p:extLst>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RADA 4.</a:t>
            </a:r>
            <a:br>
              <a:rPr lang="pl-PL" dirty="0" smtClean="0"/>
            </a:br>
            <a:r>
              <a:rPr lang="pl-PL" dirty="0" smtClean="0"/>
              <a:t>KONTAKTY TOWARZYSTKIE</a:t>
            </a:r>
            <a:endParaRPr lang="pl-PL" dirty="0"/>
          </a:p>
        </p:txBody>
      </p:sp>
      <p:sp>
        <p:nvSpPr>
          <p:cNvPr id="3" name="Symbol zastępczy zawartości 2"/>
          <p:cNvSpPr>
            <a:spLocks noGrp="1"/>
          </p:cNvSpPr>
          <p:nvPr>
            <p:ph sz="quarter" idx="1"/>
          </p:nvPr>
        </p:nvSpPr>
        <p:spPr>
          <a:xfrm>
            <a:off x="612648" y="1600200"/>
            <a:ext cx="8153400" cy="5076000"/>
          </a:xfrm>
        </p:spPr>
        <p:txBody>
          <a:bodyPr/>
          <a:lstStyle/>
          <a:p>
            <a:r>
              <a:rPr lang="pl-PL" sz="2400" b="1" dirty="0" smtClean="0"/>
              <a:t>DBAJ O RELACJE</a:t>
            </a:r>
          </a:p>
          <a:p>
            <a:r>
              <a:rPr lang="pl-PL" sz="2400" b="1" dirty="0" smtClean="0"/>
              <a:t>ZACHĘCAJ DO UDZIAŁU W TRENINGACH UMIEJĘTNOŚCI SPOŁECZNYCH</a:t>
            </a:r>
          </a:p>
          <a:p>
            <a:r>
              <a:rPr lang="pl-PL" sz="2400" dirty="0"/>
              <a:t>Promocja innych (prozdrowotnych) aktywności jest bardzo ważna w przypadku dzieci i młodzieży, ponieważ dotyczy zarówno powrotu do aktywności, które wcześniej sprawiały przyjemność, a zostały zaniechane ze względu na komputer czy I</a:t>
            </a:r>
            <a:r>
              <a:rPr lang="pl-PL" sz="2400" dirty="0" smtClean="0"/>
              <a:t>nternet</a:t>
            </a:r>
            <a:r>
              <a:rPr lang="pl-PL" sz="2400" dirty="0"/>
              <a:t>, ale może także dotyczyć sytuacji, kiedy </a:t>
            </a:r>
            <a:r>
              <a:rPr lang="pl-PL" sz="2400" dirty="0" smtClean="0"/>
              <a:t>dziecko/nastolatek </a:t>
            </a:r>
            <a:r>
              <a:rPr lang="pl-PL" sz="2400" dirty="0"/>
              <a:t>nie zna innych rodzajów aktywności (nie uprawiał żadnego </a:t>
            </a:r>
            <a:r>
              <a:rPr lang="pl-PL" sz="2400" dirty="0" smtClean="0"/>
              <a:t>sportu</a:t>
            </a:r>
            <a:r>
              <a:rPr lang="pl-PL" sz="2400" dirty="0"/>
              <a:t>, nie grał rekreacyjnie w piłkę, nie chodził na spacery, nie czytał książek poza lekturami szkolnymi, nie spędzał aktywnie czasu z </a:t>
            </a:r>
            <a:r>
              <a:rPr lang="pl-PL" sz="2400" dirty="0" smtClean="0"/>
              <a:t>rodzicami i z rówieśnikami). </a:t>
            </a:r>
            <a:endParaRPr lang="pl-PL" sz="2400" b="1" dirty="0"/>
          </a:p>
        </p:txBody>
      </p:sp>
    </p:spTree>
    <p:extLst>
      <p:ext uri="{BB962C8B-B14F-4D97-AF65-F5344CB8AC3E}">
        <p14:creationId xmlns:p14="http://schemas.microsoft.com/office/powerpoint/2010/main" val="3464279908"/>
      </p:ext>
    </p:extLst>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RADA 5.</a:t>
            </a:r>
            <a:br>
              <a:rPr lang="pl-PL" dirty="0" smtClean="0"/>
            </a:br>
            <a:r>
              <a:rPr lang="pl-PL" dirty="0" smtClean="0"/>
              <a:t>TYDZIEŃ PRAWDY</a:t>
            </a:r>
            <a:endParaRPr lang="pl-PL" dirty="0"/>
          </a:p>
        </p:txBody>
      </p:sp>
      <p:sp>
        <p:nvSpPr>
          <p:cNvPr id="3" name="Symbol zastępczy zawartości 2"/>
          <p:cNvSpPr>
            <a:spLocks noGrp="1"/>
          </p:cNvSpPr>
          <p:nvPr>
            <p:ph sz="quarter" idx="1"/>
          </p:nvPr>
        </p:nvSpPr>
        <p:spPr>
          <a:xfrm>
            <a:off x="612648" y="1600200"/>
            <a:ext cx="8316000" cy="5256000"/>
          </a:xfrm>
        </p:spPr>
        <p:txBody>
          <a:bodyPr/>
          <a:lstStyle/>
          <a:p>
            <a:r>
              <a:rPr lang="pl-PL" sz="2400" b="1" dirty="0" smtClean="0"/>
              <a:t>PRZEKONAJ SIĘ ILE CZASU TYGODNIOWO POŚWIĘCASZ SIECI, JAK DŁUGO TRWA PROBLEM.</a:t>
            </a:r>
          </a:p>
          <a:p>
            <a:r>
              <a:rPr lang="pl-PL" sz="2400" dirty="0"/>
              <a:t>Służy to między innymi </a:t>
            </a:r>
            <a:r>
              <a:rPr lang="pl-PL" sz="2400" dirty="0" smtClean="0"/>
              <a:t>zidentyfikowaniu </a:t>
            </a:r>
            <a:r>
              <a:rPr lang="pl-PL" sz="2400" dirty="0"/>
              <a:t>tzw. błędnego koła nawrotów (ang. Stop–Start–</a:t>
            </a:r>
            <a:r>
              <a:rPr lang="pl-PL" sz="2400" dirty="0" err="1"/>
              <a:t>Relapse</a:t>
            </a:r>
            <a:r>
              <a:rPr lang="pl-PL" sz="2400" dirty="0"/>
              <a:t>–</a:t>
            </a:r>
            <a:r>
              <a:rPr lang="pl-PL" sz="2400" dirty="0" err="1"/>
              <a:t>Cycle</a:t>
            </a:r>
            <a:r>
              <a:rPr lang="pl-PL" sz="2400" dirty="0"/>
              <a:t>), polegającego na wielokrotnym zaprzestawaniu i ponownym powracaniu do patologicznego wzorca użytkowania </a:t>
            </a:r>
            <a:r>
              <a:rPr lang="pl-PL" sz="2400" dirty="0" smtClean="0"/>
              <a:t>komputera/</a:t>
            </a:r>
            <a:r>
              <a:rPr lang="pl-PL" sz="2400" dirty="0" err="1"/>
              <a:t>i</a:t>
            </a:r>
            <a:r>
              <a:rPr lang="pl-PL" sz="2400" dirty="0" err="1" smtClean="0"/>
              <a:t>nternetu</a:t>
            </a:r>
            <a:r>
              <a:rPr lang="pl-PL" sz="2400" dirty="0" smtClean="0"/>
              <a:t> </a:t>
            </a:r>
            <a:r>
              <a:rPr lang="pl-PL" sz="2400" dirty="0"/>
              <a:t>(Young, 2007). </a:t>
            </a:r>
            <a:endParaRPr lang="pl-PL" sz="2400" dirty="0" smtClean="0"/>
          </a:p>
          <a:p>
            <a:r>
              <a:rPr lang="pl-PL" sz="2400" dirty="0" smtClean="0"/>
              <a:t>Taki </a:t>
            </a:r>
            <a:r>
              <a:rPr lang="pl-PL" sz="2400" dirty="0"/>
              <a:t>cykl składa się z czterech faz (Young i de </a:t>
            </a:r>
            <a:r>
              <a:rPr lang="pl-PL" sz="2400" dirty="0" err="1"/>
              <a:t>Abreu</a:t>
            </a:r>
            <a:r>
              <a:rPr lang="pl-PL" sz="2400" dirty="0"/>
              <a:t>, 2011): </a:t>
            </a:r>
            <a:r>
              <a:rPr lang="pl-PL" sz="2400" dirty="0">
                <a:solidFill>
                  <a:srgbClr val="FF0000"/>
                </a:solidFill>
              </a:rPr>
              <a:t>fazy racjonalizacji (usprawiedliwiania) negatywnego wpływu, </a:t>
            </a:r>
            <a:r>
              <a:rPr lang="pl-PL" sz="2400" dirty="0">
                <a:solidFill>
                  <a:srgbClr val="008000"/>
                </a:solidFill>
              </a:rPr>
              <a:t>fazy skruchy, </a:t>
            </a:r>
            <a:r>
              <a:rPr lang="pl-PL" sz="2400" dirty="0">
                <a:solidFill>
                  <a:srgbClr val="0033CC"/>
                </a:solidFill>
              </a:rPr>
              <a:t>fazy abstynencji </a:t>
            </a:r>
            <a:r>
              <a:rPr lang="pl-PL" sz="2400" dirty="0"/>
              <a:t>i </a:t>
            </a:r>
            <a:r>
              <a:rPr lang="pl-PL" sz="2400" b="1" dirty="0"/>
              <a:t>fazy nawrotu. </a:t>
            </a:r>
            <a:r>
              <a:rPr lang="pl-PL" sz="2400" dirty="0"/>
              <a:t>W takim przypadku zadaniem terapii jest zidentyfikowanie błędów poznawczych, które pozwalają osobie uzależnionej angażować się w błędne koło (np. „tylko ten jeden raz” itd.) i ich </a:t>
            </a:r>
            <a:r>
              <a:rPr lang="pl-PL" sz="2400" dirty="0" smtClean="0"/>
              <a:t>analiza.</a:t>
            </a:r>
            <a:endParaRPr lang="pl-PL" sz="2400" b="1" dirty="0"/>
          </a:p>
        </p:txBody>
      </p:sp>
    </p:spTree>
    <p:extLst>
      <p:ext uri="{BB962C8B-B14F-4D97-AF65-F5344CB8AC3E}">
        <p14:creationId xmlns:p14="http://schemas.microsoft.com/office/powerpoint/2010/main" val="1275123335"/>
      </p:ext>
    </p:extLst>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RADA 6.</a:t>
            </a:r>
            <a:br>
              <a:rPr lang="pl-PL" dirty="0" smtClean="0"/>
            </a:br>
            <a:r>
              <a:rPr lang="pl-PL" dirty="0" smtClean="0"/>
              <a:t>CO POWINNI WIEDZIEĆ RODZICE</a:t>
            </a:r>
            <a:endParaRPr lang="pl-PL" dirty="0"/>
          </a:p>
        </p:txBody>
      </p:sp>
      <p:sp>
        <p:nvSpPr>
          <p:cNvPr id="3" name="Symbol zastępczy zawartości 2"/>
          <p:cNvSpPr>
            <a:spLocks noGrp="1"/>
          </p:cNvSpPr>
          <p:nvPr>
            <p:ph sz="quarter" idx="1"/>
          </p:nvPr>
        </p:nvSpPr>
        <p:spPr>
          <a:xfrm>
            <a:off x="612648" y="1600200"/>
            <a:ext cx="8153400" cy="4896000"/>
          </a:xfrm>
        </p:spPr>
        <p:txBody>
          <a:bodyPr/>
          <a:lstStyle/>
          <a:p>
            <a:r>
              <a:rPr lang="pl-PL" altLang="pl-PL" sz="2000" dirty="0" smtClean="0">
                <a:latin typeface="Bookman Old Style" panose="02050604050505020204" pitchFamily="18" charset="0"/>
              </a:rPr>
              <a:t>Trzeba p</a:t>
            </a:r>
            <a:r>
              <a:rPr lang="pl-PL" altLang="pl-PL" sz="2000" dirty="0" smtClean="0">
                <a:latin typeface="Bookman Old Style" panose="02050604050505020204" pitchFamily="18" charset="0"/>
                <a:cs typeface="Times New Roman" panose="02020603050405020304" pitchFamily="18" charset="0"/>
              </a:rPr>
              <a:t>rzekonać rodziców, </a:t>
            </a:r>
            <a:r>
              <a:rPr lang="pl-PL" altLang="pl-PL" sz="2000" dirty="0">
                <a:latin typeface="Bookman Old Style" panose="02050604050505020204" pitchFamily="18" charset="0"/>
                <a:cs typeface="Times New Roman" panose="02020603050405020304" pitchFamily="18" charset="0"/>
              </a:rPr>
              <a:t>że nawyk selekcji </a:t>
            </a:r>
            <a:r>
              <a:rPr lang="pl-PL" altLang="pl-PL" sz="2000" dirty="0" smtClean="0">
                <a:latin typeface="Bookman Old Style" panose="02050604050505020204" pitchFamily="18" charset="0"/>
                <a:cs typeface="Times New Roman" panose="02020603050405020304" pitchFamily="18" charset="0"/>
              </a:rPr>
              <a:t>treści medialnych należy </a:t>
            </a:r>
            <a:r>
              <a:rPr lang="pl-PL" altLang="pl-PL" sz="2000" dirty="0">
                <a:latin typeface="Bookman Old Style" panose="02050604050505020204" pitchFamily="18" charset="0"/>
                <a:cs typeface="Times New Roman" panose="02020603050405020304" pitchFamily="18" charset="0"/>
              </a:rPr>
              <a:t>kształtować od najwcześniejszych lat, także poprzez rozwijanie potrzeb poznawczych, społecznych i kulturalnych dziecka.</a:t>
            </a:r>
            <a:endParaRPr lang="pl-PL" altLang="pl-PL" sz="2000" dirty="0">
              <a:latin typeface="Bookman Old Style" panose="02050604050505020204" pitchFamily="18" charset="0"/>
            </a:endParaRPr>
          </a:p>
          <a:p>
            <a:pPr eaLnBrk="1" hangingPunct="1"/>
            <a:r>
              <a:rPr lang="pl-PL" altLang="pl-PL" sz="2000" dirty="0">
                <a:latin typeface="Bookman Old Style" panose="02050604050505020204" pitchFamily="18" charset="0"/>
              </a:rPr>
              <a:t>Należy przekonać rodziców, że jeśli najbliższe środowisko nie stworzy dziecku możliwości samorealizacji odpowiadającej jego indywidualnym potrzebom, wówczas dziecko często ucieka się do </a:t>
            </a:r>
            <a:r>
              <a:rPr lang="pl-PL" altLang="pl-PL" sz="2000" b="1" dirty="0">
                <a:latin typeface="Bookman Old Style" panose="02050604050505020204" pitchFamily="18" charset="0"/>
              </a:rPr>
              <a:t>aktywności konsumpcyjnej</a:t>
            </a:r>
            <a:r>
              <a:rPr lang="pl-PL" altLang="pl-PL" sz="2000" dirty="0">
                <a:latin typeface="Bookman Old Style" panose="02050604050505020204" pitchFamily="18" charset="0"/>
              </a:rPr>
              <a:t>. Charakteryzuje je wysoki stopień aktywności informacyjnej i niski – aktywności społecznej.</a:t>
            </a:r>
          </a:p>
          <a:p>
            <a:pPr eaLnBrk="1" hangingPunct="1"/>
            <a:r>
              <a:rPr lang="pl-PL" altLang="pl-PL" sz="2000" dirty="0">
                <a:latin typeface="Bookman Old Style" panose="02050604050505020204" pitchFamily="18" charset="0"/>
              </a:rPr>
              <a:t>N</a:t>
            </a:r>
            <a:r>
              <a:rPr lang="pl-PL" altLang="pl-PL" sz="2000" dirty="0">
                <a:latin typeface="Bookman Old Style" panose="02050604050505020204" pitchFamily="18" charset="0"/>
                <a:cs typeface="Times New Roman" panose="02020603050405020304" pitchFamily="18" charset="0"/>
              </a:rPr>
              <a:t>ależy uświadomić rodzicom, że im mniej czasu poświęcają na rozmowy z dzieckiem, tym większy wpływ na kształtowanie systemu wartości, potrzeb i postaw ich </a:t>
            </a:r>
            <a:r>
              <a:rPr lang="pl-PL" altLang="pl-PL" sz="2000" dirty="0" smtClean="0">
                <a:latin typeface="Bookman Old Style" panose="02050604050505020204" pitchFamily="18" charset="0"/>
                <a:cs typeface="Times New Roman" panose="02020603050405020304" pitchFamily="18" charset="0"/>
              </a:rPr>
              <a:t>dzieci, będą </a:t>
            </a:r>
            <a:r>
              <a:rPr lang="pl-PL" altLang="pl-PL" sz="2000" dirty="0">
                <a:latin typeface="Bookman Old Style" panose="02050604050505020204" pitchFamily="18" charset="0"/>
                <a:cs typeface="Times New Roman" panose="02020603050405020304" pitchFamily="18" charset="0"/>
              </a:rPr>
              <a:t>miały treści medialne</a:t>
            </a:r>
            <a:r>
              <a:rPr lang="pl-PL" altLang="pl-PL" sz="3200" dirty="0" smtClean="0">
                <a:latin typeface="Bookman Old Style" panose="02050604050505020204" pitchFamily="18" charset="0"/>
                <a:cs typeface="Times New Roman" panose="02020603050405020304" pitchFamily="18" charset="0"/>
              </a:rPr>
              <a:t>.</a:t>
            </a:r>
          </a:p>
          <a:p>
            <a:pPr marL="0" indent="0" eaLnBrk="1" hangingPunct="1">
              <a:buNone/>
            </a:pPr>
            <a:endParaRPr lang="pl-PL" altLang="pl-PL" sz="3200" dirty="0">
              <a:latin typeface="Bookman Old Style" panose="02050604050505020204" pitchFamily="18" charset="0"/>
            </a:endParaRPr>
          </a:p>
          <a:p>
            <a:endParaRPr lang="pl-PL" dirty="0"/>
          </a:p>
        </p:txBody>
      </p:sp>
    </p:spTree>
    <p:extLst>
      <p:ext uri="{BB962C8B-B14F-4D97-AF65-F5344CB8AC3E}">
        <p14:creationId xmlns:p14="http://schemas.microsoft.com/office/powerpoint/2010/main" val="2773659137"/>
      </p:ext>
    </p:extLst>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RADA 7.</a:t>
            </a:r>
            <a:br>
              <a:rPr lang="pl-PL" dirty="0" smtClean="0"/>
            </a:br>
            <a:r>
              <a:rPr lang="pl-PL" dirty="0" smtClean="0"/>
              <a:t>KONTROLA TO NIE FIKCJA</a:t>
            </a:r>
            <a:endParaRPr lang="pl-PL" dirty="0"/>
          </a:p>
        </p:txBody>
      </p:sp>
      <p:sp>
        <p:nvSpPr>
          <p:cNvPr id="3" name="Symbol zastępczy zawartości 2"/>
          <p:cNvSpPr>
            <a:spLocks noGrp="1"/>
          </p:cNvSpPr>
          <p:nvPr>
            <p:ph sz="quarter" idx="1"/>
          </p:nvPr>
        </p:nvSpPr>
        <p:spPr/>
        <p:txBody>
          <a:bodyPr/>
          <a:lstStyle/>
          <a:p>
            <a:r>
              <a:rPr lang="pl-PL" sz="2400" dirty="0" smtClean="0">
                <a:latin typeface="Bookman Old Style" pitchFamily="18" charset="0"/>
              </a:rPr>
              <a:t>Należy przekonać </a:t>
            </a:r>
            <a:r>
              <a:rPr lang="pl-PL" sz="2400" dirty="0">
                <a:latin typeface="Bookman Old Style" pitchFamily="18" charset="0"/>
              </a:rPr>
              <a:t>rodziców, </a:t>
            </a:r>
            <a:r>
              <a:rPr lang="pl-PL" sz="2400" dirty="0" smtClean="0">
                <a:latin typeface="Bookman Old Style" pitchFamily="18" charset="0"/>
              </a:rPr>
              <a:t>że kontakt dziecka z mediami powinien być kontrolowany.</a:t>
            </a:r>
          </a:p>
          <a:p>
            <a:pPr eaLnBrk="1" hangingPunct="1"/>
            <a:r>
              <a:rPr lang="pl-PL" altLang="pl-PL" sz="2400" dirty="0">
                <a:latin typeface="Bookman Old Style" panose="02050604050505020204" pitchFamily="18" charset="0"/>
              </a:rPr>
              <a:t>W</a:t>
            </a:r>
            <a:r>
              <a:rPr lang="pl-PL" altLang="pl-PL" sz="2400" dirty="0" smtClean="0">
                <a:latin typeface="Bookman Old Style" panose="02050604050505020204" pitchFamily="18" charset="0"/>
              </a:rPr>
              <a:t>arto </a:t>
            </a:r>
            <a:r>
              <a:rPr lang="pl-PL" altLang="pl-PL" sz="2400" smtClean="0">
                <a:latin typeface="Bookman Old Style" panose="02050604050505020204" pitchFamily="18" charset="0"/>
              </a:rPr>
              <a:t>pamietać, </a:t>
            </a:r>
            <a:r>
              <a:rPr lang="pl-PL" altLang="pl-PL" sz="2400" dirty="0">
                <a:latin typeface="Bookman Old Style" panose="02050604050505020204" pitchFamily="18" charset="0"/>
              </a:rPr>
              <a:t>że </a:t>
            </a:r>
            <a:r>
              <a:rPr lang="pl-PL" altLang="pl-PL" sz="2400" dirty="0" smtClean="0">
                <a:latin typeface="Bookman Old Style" panose="02050604050505020204" pitchFamily="18" charset="0"/>
              </a:rPr>
              <a:t>Internet sam </a:t>
            </a:r>
            <a:r>
              <a:rPr lang="pl-PL" altLang="pl-PL" sz="2400" dirty="0">
                <a:latin typeface="Bookman Old Style" panose="02050604050505020204" pitchFamily="18" charset="0"/>
              </a:rPr>
              <a:t>w sobie nie jest ani </a:t>
            </a:r>
            <a:r>
              <a:rPr lang="pl-PL" altLang="pl-PL" sz="2400" dirty="0" smtClean="0">
                <a:latin typeface="Bookman Old Style" panose="02050604050505020204" pitchFamily="18" charset="0"/>
              </a:rPr>
              <a:t>zły </a:t>
            </a:r>
            <a:r>
              <a:rPr lang="pl-PL" altLang="pl-PL" sz="2400" dirty="0">
                <a:latin typeface="Bookman Old Style" panose="02050604050505020204" pitchFamily="18" charset="0"/>
              </a:rPr>
              <a:t>ani </a:t>
            </a:r>
            <a:r>
              <a:rPr lang="pl-PL" altLang="pl-PL" sz="2400" dirty="0" smtClean="0">
                <a:latin typeface="Bookman Old Style" panose="02050604050505020204" pitchFamily="18" charset="0"/>
              </a:rPr>
              <a:t>dobry. </a:t>
            </a:r>
            <a:r>
              <a:rPr lang="pl-PL" altLang="pl-PL" sz="2400" dirty="0">
                <a:latin typeface="Bookman Old Style" panose="02050604050505020204" pitchFamily="18" charset="0"/>
              </a:rPr>
              <a:t>Jest narzędziem poznawania świata i uprzyjemniania życia, ale narzędzie dobrze służy tylko temu, kto wie w jakich okolicznościach i w jaki sposób należy się nim posługiwać. </a:t>
            </a:r>
          </a:p>
          <a:p>
            <a:pPr eaLnBrk="1" hangingPunct="1"/>
            <a:r>
              <a:rPr lang="pl-PL" altLang="pl-PL" sz="2400" dirty="0">
                <a:latin typeface="Bookman Old Style" panose="02050604050505020204" pitchFamily="18" charset="0"/>
              </a:rPr>
              <a:t>Zachęcanie do refleksji  nad medialnym stylem życia współczesnych rodzin.</a:t>
            </a:r>
          </a:p>
          <a:p>
            <a:endParaRPr lang="pl-PL" dirty="0"/>
          </a:p>
        </p:txBody>
      </p:sp>
    </p:spTree>
    <p:extLst>
      <p:ext uri="{BB962C8B-B14F-4D97-AF65-F5344CB8AC3E}">
        <p14:creationId xmlns:p14="http://schemas.microsoft.com/office/powerpoint/2010/main" val="2469265522"/>
      </p:ext>
    </p:extLst>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RADA 8.</a:t>
            </a:r>
            <a:br>
              <a:rPr lang="pl-PL" dirty="0" smtClean="0"/>
            </a:br>
            <a:r>
              <a:rPr lang="pl-PL" sz="3200" b="1" dirty="0" smtClean="0"/>
              <a:t>KSZTAŁTOWANIE SYSTEMU WARTOŚCI</a:t>
            </a:r>
            <a:endParaRPr lang="pl-PL" sz="3200" b="1" dirty="0"/>
          </a:p>
        </p:txBody>
      </p:sp>
      <p:sp>
        <p:nvSpPr>
          <p:cNvPr id="3" name="Symbol zastępczy zawartości 2"/>
          <p:cNvSpPr>
            <a:spLocks noGrp="1"/>
          </p:cNvSpPr>
          <p:nvPr>
            <p:ph sz="quarter" idx="1"/>
          </p:nvPr>
        </p:nvSpPr>
        <p:spPr>
          <a:xfrm>
            <a:off x="270048" y="1602000"/>
            <a:ext cx="8496000" cy="5256000"/>
          </a:xfrm>
        </p:spPr>
        <p:txBody>
          <a:bodyPr/>
          <a:lstStyle/>
          <a:p>
            <a:r>
              <a:rPr lang="pl-PL" sz="2000" dirty="0" smtClean="0">
                <a:latin typeface="Bookman Old Style" panose="02050604050505020204" pitchFamily="18" charset="0"/>
              </a:rPr>
              <a:t>Przekonanie, że </a:t>
            </a:r>
            <a:r>
              <a:rPr lang="pl-PL" sz="2000" dirty="0">
                <a:latin typeface="Bookman Old Style" panose="02050604050505020204" pitchFamily="18" charset="0"/>
              </a:rPr>
              <a:t>korzystanie z komputera powinno odbywać się przy pełnym zachowaniu zasad higieny i z uwzględnieniem właściwości </a:t>
            </a:r>
            <a:r>
              <a:rPr lang="pl-PL" sz="2000" dirty="0" smtClean="0">
                <a:latin typeface="Bookman Old Style" panose="02050604050505020204" pitchFamily="18" charset="0"/>
              </a:rPr>
              <a:t>psychiki odbiorcy, niezależnie od jego wieku.</a:t>
            </a:r>
          </a:p>
          <a:p>
            <a:r>
              <a:rPr lang="pl-PL" sz="2000" dirty="0">
                <a:latin typeface="Bookman Old Style" panose="02050604050505020204" pitchFamily="18" charset="0"/>
              </a:rPr>
              <a:t>Przestrzeganie zasady wychowawczej, zgodnie z którą </a:t>
            </a:r>
            <a:r>
              <a:rPr lang="pl-PL" sz="2000" i="1" dirty="0">
                <a:latin typeface="Bookman Old Style" panose="02050604050505020204" pitchFamily="18" charset="0"/>
              </a:rPr>
              <a:t>wygra ten, kto połączy znajomość najnowszych technologii ze światem tradycyjnych wartości </a:t>
            </a:r>
            <a:r>
              <a:rPr lang="pl-PL" sz="2000" dirty="0">
                <a:latin typeface="Bookman Old Style" panose="02050604050505020204" pitchFamily="18" charset="0"/>
              </a:rPr>
              <a:t>(J.  Santorski</a:t>
            </a:r>
            <a:r>
              <a:rPr lang="pl-PL" sz="2000" dirty="0" smtClean="0">
                <a:latin typeface="Bookman Old Style" panose="02050604050505020204" pitchFamily="18" charset="0"/>
              </a:rPr>
              <a:t>).</a:t>
            </a:r>
          </a:p>
          <a:p>
            <a:pPr eaLnBrk="1" hangingPunct="1">
              <a:defRPr/>
            </a:pPr>
            <a:r>
              <a:rPr lang="pl-PL" sz="2000" dirty="0">
                <a:latin typeface="Bookman Old Style" panose="02050604050505020204" pitchFamily="18" charset="0"/>
              </a:rPr>
              <a:t>Nauka właściwego  sposobu korzystania z for internetowych i serwisów społecznościowych.</a:t>
            </a:r>
          </a:p>
          <a:p>
            <a:pPr eaLnBrk="1" hangingPunct="1">
              <a:defRPr/>
            </a:pPr>
            <a:r>
              <a:rPr lang="pl-PL" sz="2000" dirty="0">
                <a:latin typeface="Bookman Old Style" panose="02050604050505020204" pitchFamily="18" charset="0"/>
              </a:rPr>
              <a:t>Ukazanie  wartości typu: prywatność TAK, anonimowość NIE - indywidualne konta sieciowe.</a:t>
            </a:r>
          </a:p>
          <a:p>
            <a:pPr eaLnBrk="1" hangingPunct="1">
              <a:defRPr/>
            </a:pPr>
            <a:r>
              <a:rPr lang="pl-PL" sz="2000" dirty="0">
                <a:latin typeface="Bookman Old Style" panose="02050604050505020204" pitchFamily="18" charset="0"/>
              </a:rPr>
              <a:t>Uświadomienie, </a:t>
            </a:r>
            <a:r>
              <a:rPr lang="pl-PL" sz="2000" dirty="0" smtClean="0">
                <a:latin typeface="Bookman Old Style" panose="02050604050505020204" pitchFamily="18" charset="0"/>
              </a:rPr>
              <a:t>że </a:t>
            </a:r>
            <a:r>
              <a:rPr lang="pl-PL" sz="2000" dirty="0">
                <a:latin typeface="Bookman Old Style" panose="02050604050505020204" pitchFamily="18" charset="0"/>
              </a:rPr>
              <a:t>każda aktywność jest monitorowana, że może być szybko i skutecznie zidentyfikowana, co eliminuje zakusy polegające na świadomym czy nieświadomym wyrządzeniu przykrości i stosowaniu cyberprzemocy.</a:t>
            </a:r>
          </a:p>
          <a:p>
            <a:endParaRPr lang="pl-PL" sz="1400" dirty="0">
              <a:latin typeface="Bookman Old Style" panose="02050604050505020204" pitchFamily="18" charset="0"/>
            </a:endParaRPr>
          </a:p>
          <a:p>
            <a:endParaRPr lang="pl-PL" sz="2400" dirty="0">
              <a:latin typeface="Bookman Old Style" panose="02050604050505020204" pitchFamily="18" charset="0"/>
            </a:endParaRPr>
          </a:p>
          <a:p>
            <a:endParaRPr lang="pl-PL" dirty="0"/>
          </a:p>
        </p:txBody>
      </p:sp>
    </p:spTree>
    <p:extLst>
      <p:ext uri="{BB962C8B-B14F-4D97-AF65-F5344CB8AC3E}">
        <p14:creationId xmlns:p14="http://schemas.microsoft.com/office/powerpoint/2010/main" val="1305669007"/>
      </p:ext>
    </p:extLst>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RADA 9.</a:t>
            </a:r>
            <a:br>
              <a:rPr lang="pl-PL" dirty="0" smtClean="0"/>
            </a:br>
            <a:r>
              <a:rPr lang="pl-PL" dirty="0" smtClean="0"/>
              <a:t>AUTODIAGNOZA </a:t>
            </a:r>
            <a:endParaRPr lang="pl-PL" dirty="0"/>
          </a:p>
        </p:txBody>
      </p:sp>
      <p:sp>
        <p:nvSpPr>
          <p:cNvPr id="3" name="Symbol zastępczy zawartości 2"/>
          <p:cNvSpPr>
            <a:spLocks noGrp="1"/>
          </p:cNvSpPr>
          <p:nvPr>
            <p:ph sz="quarter" idx="1"/>
          </p:nvPr>
        </p:nvSpPr>
        <p:spPr/>
        <p:txBody>
          <a:bodyPr/>
          <a:lstStyle/>
          <a:p>
            <a:r>
              <a:rPr lang="pl-PL" sz="2400" dirty="0">
                <a:latin typeface="Bookman Old Style" pitchFamily="18" charset="0"/>
              </a:rPr>
              <a:t>Konieczne jest przełamanie  nawyku  bezmyślnego i bezkrytycznego korzystania z mediów interaktywnych</a:t>
            </a:r>
            <a:r>
              <a:rPr lang="pl-PL" sz="2400" dirty="0" smtClean="0">
                <a:latin typeface="Bookman Old Style" pitchFamily="18" charset="0"/>
              </a:rPr>
              <a:t>.</a:t>
            </a:r>
          </a:p>
          <a:p>
            <a:pPr eaLnBrk="1" hangingPunct="1">
              <a:defRPr/>
            </a:pPr>
            <a:r>
              <a:rPr lang="pl-PL" sz="2400" dirty="0">
                <a:latin typeface="Bookman Old Style" panose="02050604050505020204" pitchFamily="18" charset="0"/>
              </a:rPr>
              <a:t>Doskonalenie umiejętności zarządzania czasem.</a:t>
            </a:r>
          </a:p>
          <a:p>
            <a:pPr eaLnBrk="1" hangingPunct="1">
              <a:defRPr/>
            </a:pPr>
            <a:r>
              <a:rPr lang="pl-PL" sz="2400" dirty="0">
                <a:latin typeface="Bookman Old Style" panose="02050604050505020204" pitchFamily="18" charset="0"/>
              </a:rPr>
              <a:t>Nauka samokontroli w korzystaniu z Internetu.</a:t>
            </a:r>
          </a:p>
          <a:p>
            <a:pPr eaLnBrk="1" hangingPunct="1">
              <a:defRPr/>
            </a:pPr>
            <a:r>
              <a:rPr lang="pl-PL" sz="2400" dirty="0">
                <a:latin typeface="Bookman Old Style" panose="02050604050505020204" pitchFamily="18" charset="0"/>
              </a:rPr>
              <a:t>Kształcenie umiejętności racjonalnego, selektywnego i refleksyjnego korzystania z mediów elektronicznych oraz nauka samodyscypliny w roli ich użytkownika.</a:t>
            </a:r>
          </a:p>
          <a:p>
            <a:pPr eaLnBrk="1" hangingPunct="1">
              <a:defRPr/>
            </a:pPr>
            <a:r>
              <a:rPr lang="pl-PL" sz="2400" dirty="0">
                <a:latin typeface="Bookman Old Style" panose="02050604050505020204" pitchFamily="18" charset="0"/>
              </a:rPr>
              <a:t> Kształtowanie świadomej, krytycznej i selektywnej postawy względem mediów.</a:t>
            </a:r>
          </a:p>
          <a:p>
            <a:endParaRPr lang="pl-PL" sz="2800" dirty="0">
              <a:latin typeface="Bookman Old Style" panose="02050604050505020204" pitchFamily="18" charset="0"/>
            </a:endParaRPr>
          </a:p>
          <a:p>
            <a:endParaRPr lang="pl-PL" dirty="0"/>
          </a:p>
        </p:txBody>
      </p:sp>
    </p:spTree>
    <p:extLst>
      <p:ext uri="{BB962C8B-B14F-4D97-AF65-F5344CB8AC3E}">
        <p14:creationId xmlns:p14="http://schemas.microsoft.com/office/powerpoint/2010/main" val="2543702300"/>
      </p:ext>
    </p:extLst>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RADA 10.</a:t>
            </a:r>
            <a:br>
              <a:rPr lang="pl-PL" dirty="0" smtClean="0"/>
            </a:br>
            <a:r>
              <a:rPr lang="pl-PL" dirty="0" smtClean="0"/>
              <a:t>ZADBAJ O DOBRY NASTRÓJ</a:t>
            </a:r>
            <a:endParaRPr lang="pl-PL" dirty="0"/>
          </a:p>
        </p:txBody>
      </p:sp>
      <p:sp>
        <p:nvSpPr>
          <p:cNvPr id="3" name="Symbol zastępczy zawartości 2"/>
          <p:cNvSpPr>
            <a:spLocks noGrp="1"/>
          </p:cNvSpPr>
          <p:nvPr>
            <p:ph sz="quarter" idx="1"/>
          </p:nvPr>
        </p:nvSpPr>
        <p:spPr>
          <a:xfrm>
            <a:off x="612648" y="1600200"/>
            <a:ext cx="8153400" cy="5220000"/>
          </a:xfrm>
        </p:spPr>
        <p:txBody>
          <a:bodyPr/>
          <a:lstStyle/>
          <a:p>
            <a:r>
              <a:rPr lang="pl-PL" dirty="0" smtClean="0"/>
              <a:t>Śmiej się długo i często!</a:t>
            </a:r>
          </a:p>
          <a:p>
            <a:r>
              <a:rPr lang="pl-PL" dirty="0" smtClean="0"/>
              <a:t>Nie trać cennej energii na głupstwa!</a:t>
            </a:r>
          </a:p>
          <a:p>
            <a:r>
              <a:rPr lang="pl-PL" dirty="0" smtClean="0"/>
              <a:t>Dbaj o marzenia!</a:t>
            </a:r>
          </a:p>
          <a:p>
            <a:r>
              <a:rPr lang="pl-PL" dirty="0" smtClean="0"/>
              <a:t>Dbaj o pozytywne nastawienie do ludzi i siebie samego!</a:t>
            </a:r>
          </a:p>
          <a:p>
            <a:pPr algn="just"/>
            <a:r>
              <a:rPr lang="pl-PL" dirty="0" smtClean="0"/>
              <a:t>Zadbaj o przestrzeń </a:t>
            </a:r>
            <a:r>
              <a:rPr lang="pl-PL" dirty="0"/>
              <a:t>wokół siebie. </a:t>
            </a:r>
            <a:r>
              <a:rPr lang="pl-PL" sz="2400" dirty="0" smtClean="0"/>
              <a:t>Stwórz w domu </a:t>
            </a:r>
            <a:r>
              <a:rPr lang="pl-PL" sz="2400" dirty="0"/>
              <a:t>miejsce, w którym wszyscy </a:t>
            </a:r>
            <a:r>
              <a:rPr lang="pl-PL" sz="2400" dirty="0" smtClean="0"/>
              <a:t>odkładają </a:t>
            </a:r>
            <a:r>
              <a:rPr lang="pl-PL" sz="2400" dirty="0"/>
              <a:t>telefony i nie </a:t>
            </a:r>
            <a:r>
              <a:rPr lang="pl-PL" sz="2400" dirty="0" smtClean="0"/>
              <a:t>noszą </a:t>
            </a:r>
            <a:r>
              <a:rPr lang="pl-PL" sz="2400" dirty="0"/>
              <a:t>ich przy sobie. Chodzi o pudełko czy szufladę, w którym leżą telefony przez cały czas, a my podchodzimy po nie, gdy np. dzwonią, albo zwyczajnie potrzebujemy ich użyć.</a:t>
            </a:r>
            <a:endParaRPr lang="pl-PL" sz="2400" dirty="0" smtClean="0"/>
          </a:p>
          <a:p>
            <a:pPr marL="0" indent="0">
              <a:buNone/>
            </a:pPr>
            <a:endParaRPr lang="pl-PL" dirty="0" smtClean="0"/>
          </a:p>
          <a:p>
            <a:endParaRPr lang="pl-PL" dirty="0"/>
          </a:p>
        </p:txBody>
      </p:sp>
    </p:spTree>
    <p:extLst>
      <p:ext uri="{BB962C8B-B14F-4D97-AF65-F5344CB8AC3E}">
        <p14:creationId xmlns:p14="http://schemas.microsoft.com/office/powerpoint/2010/main" val="3375452701"/>
      </p:ext>
    </p:extLst>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612775" y="228600"/>
            <a:ext cx="8153400" cy="990600"/>
          </a:xfrm>
        </p:spPr>
        <p:txBody>
          <a:bodyPr/>
          <a:lstStyle/>
          <a:p>
            <a:pPr eaLnBrk="1" hangingPunct="1">
              <a:defRPr/>
            </a:pPr>
            <a:r>
              <a:rPr lang="pl-PL" altLang="pl-PL" b="1" dirty="0" smtClean="0">
                <a:solidFill>
                  <a:schemeClr val="bg1">
                    <a:lumMod val="50000"/>
                  </a:schemeClr>
                </a:solidFill>
              </a:rPr>
              <a:t>ZAMIAST PODSUMOWANIA:</a:t>
            </a:r>
          </a:p>
        </p:txBody>
      </p:sp>
      <p:sp>
        <p:nvSpPr>
          <p:cNvPr id="29699" name="Rectangle 3"/>
          <p:cNvSpPr>
            <a:spLocks noGrp="1" noChangeArrowheads="1"/>
          </p:cNvSpPr>
          <p:nvPr>
            <p:ph type="body" idx="1"/>
          </p:nvPr>
        </p:nvSpPr>
        <p:spPr>
          <a:xfrm>
            <a:off x="612775" y="1600200"/>
            <a:ext cx="8153400" cy="4495800"/>
          </a:xfrm>
        </p:spPr>
        <p:txBody>
          <a:bodyPr/>
          <a:lstStyle/>
          <a:p>
            <a:pPr eaLnBrk="1" hangingPunct="1">
              <a:lnSpc>
                <a:spcPct val="90000"/>
              </a:lnSpc>
            </a:pPr>
            <a:r>
              <a:rPr lang="pl-PL" altLang="pl-PL" sz="2800" dirty="0" smtClean="0">
                <a:cs typeface="Times New Roman" panose="02020603050405020304" pitchFamily="18" charset="0"/>
              </a:rPr>
              <a:t> </a:t>
            </a:r>
            <a:r>
              <a:rPr lang="pl-PL" altLang="pl-PL" sz="2400" i="1" dirty="0" smtClean="0">
                <a:cs typeface="Times New Roman" panose="02020603050405020304" pitchFamily="18" charset="0"/>
              </a:rPr>
              <a:t>„Medialny człowiek w dłuższej perspektywie zacznie przedkładać świat sztuczny ponad realny, tracąc zainteresowanie dla swego otoczenia, a w konsekwencji zamiast </a:t>
            </a:r>
            <a:r>
              <a:rPr lang="pl-PL" altLang="pl-PL" sz="2400" i="1" dirty="0" err="1" smtClean="0">
                <a:cs typeface="Times New Roman" panose="02020603050405020304" pitchFamily="18" charset="0"/>
              </a:rPr>
              <a:t>samourzeczywistniać</a:t>
            </a:r>
            <a:r>
              <a:rPr lang="pl-PL" altLang="pl-PL" sz="2400" i="1" dirty="0" smtClean="0">
                <a:cs typeface="Times New Roman" panose="02020603050405020304" pitchFamily="18" charset="0"/>
              </a:rPr>
              <a:t> się będzie przeżywać samowyobcowanie. Ponieważ jego kreatywna wyobraźnia nie będzie kultywowana, dlatego nie będzie potrafił on stanowić dla siebie życiowych planów. Powstałą zaś pustkę życiową wypełni wyimaginowanym światem telewizyjnych figur. Jako „uzależniony” będzie się cofał do ekstremalnie zamkniętego świata samotności  bez kontaktów z realnymi ludźmi” </a:t>
            </a:r>
          </a:p>
          <a:p>
            <a:pPr algn="r" eaLnBrk="1" hangingPunct="1">
              <a:lnSpc>
                <a:spcPct val="90000"/>
              </a:lnSpc>
              <a:buFont typeface="Wingdings" panose="05000000000000000000" pitchFamily="2" charset="2"/>
              <a:buNone/>
            </a:pPr>
            <a:r>
              <a:rPr lang="pl-PL" altLang="pl-PL" sz="2400" b="1" i="1" dirty="0" smtClean="0">
                <a:latin typeface="Times New Roman" panose="02020603050405020304" pitchFamily="18" charset="0"/>
                <a:cs typeface="Times New Roman" panose="02020603050405020304" pitchFamily="18" charset="0"/>
              </a:rPr>
              <a:t>                  </a:t>
            </a:r>
            <a:r>
              <a:rPr lang="pl-PL" altLang="pl-PL" sz="2400" b="1" i="1" dirty="0" smtClean="0">
                <a:latin typeface="Times New Roman" panose="02020603050405020304" pitchFamily="18" charset="0"/>
              </a:rPr>
              <a:t>                             </a:t>
            </a:r>
            <a:r>
              <a:rPr lang="pl-PL" altLang="pl-PL" sz="2400" b="1" i="1" dirty="0" smtClean="0">
                <a:latin typeface="Times New Roman" panose="02020603050405020304" pitchFamily="18" charset="0"/>
                <a:cs typeface="Times New Roman" panose="02020603050405020304" pitchFamily="18" charset="0"/>
              </a:rPr>
              <a:t>Stefan van </a:t>
            </a:r>
            <a:r>
              <a:rPr lang="pl-PL" altLang="pl-PL" sz="2400" b="1" i="1" dirty="0" err="1" smtClean="0">
                <a:latin typeface="Times New Roman" panose="02020603050405020304" pitchFamily="18" charset="0"/>
                <a:cs typeface="Times New Roman" panose="02020603050405020304" pitchFamily="18" charset="0"/>
              </a:rPr>
              <a:t>Calste</a:t>
            </a:r>
            <a:r>
              <a:rPr lang="pl-PL" altLang="pl-PL" sz="2400" dirty="0" err="1" smtClean="0"/>
              <a:t>r</a:t>
            </a:r>
            <a:endParaRPr lang="pl-PL" altLang="pl-PL" sz="2400" dirty="0" smtClean="0"/>
          </a:p>
          <a:p>
            <a:pPr eaLnBrk="1" hangingPunct="1">
              <a:lnSpc>
                <a:spcPct val="90000"/>
              </a:lnSpc>
            </a:pPr>
            <a:endParaRPr lang="pl-PL" altLang="pl-PL" sz="2400" dirty="0" smtClean="0"/>
          </a:p>
        </p:txBody>
      </p:sp>
    </p:spTree>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ytuł 1"/>
          <p:cNvSpPr>
            <a:spLocks noGrp="1"/>
          </p:cNvSpPr>
          <p:nvPr>
            <p:ph type="title"/>
          </p:nvPr>
        </p:nvSpPr>
        <p:spPr>
          <a:xfrm>
            <a:off x="1143000" y="498475"/>
            <a:ext cx="7772400" cy="1077913"/>
          </a:xfrm>
        </p:spPr>
        <p:txBody>
          <a:bodyPr/>
          <a:lstStyle/>
          <a:p>
            <a:pPr algn="ctr"/>
            <a:r>
              <a:rPr lang="pl-PL" altLang="pl-PL" sz="3200" b="1" smtClean="0"/>
              <a:t>CO WATRO PRZECZYTAĆ?</a:t>
            </a:r>
          </a:p>
        </p:txBody>
      </p:sp>
      <p:sp>
        <p:nvSpPr>
          <p:cNvPr id="30723" name="Symbol zastępczy zawartości 2"/>
          <p:cNvSpPr>
            <a:spLocks noGrp="1"/>
          </p:cNvSpPr>
          <p:nvPr>
            <p:ph idx="1"/>
          </p:nvPr>
        </p:nvSpPr>
        <p:spPr>
          <a:xfrm>
            <a:off x="612775" y="1600200"/>
            <a:ext cx="8153400" cy="4495800"/>
          </a:xfrm>
        </p:spPr>
        <p:txBody>
          <a:bodyPr/>
          <a:lstStyle/>
          <a:p>
            <a:endParaRPr lang="pl-PL" altLang="pl-PL" smtClean="0"/>
          </a:p>
        </p:txBody>
      </p:sp>
      <p:sp>
        <p:nvSpPr>
          <p:cNvPr id="24580" name="Symbol zastępczy numeru slajdu 3"/>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18"/>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18"/>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18"/>
              </a:defRPr>
            </a:lvl3pPr>
            <a:lvl4pPr marL="1600200" indent="-228600" eaLnBrk="0" hangingPunct="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18"/>
              </a:defRPr>
            </a:lvl4pPr>
            <a:lvl5pPr marL="2057400" indent="-228600" eaLnBrk="0" hangingPunct="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18"/>
              </a:defRPr>
            </a:lvl9pPr>
          </a:lstStyle>
          <a:p>
            <a:pPr eaLnBrk="1" hangingPunct="1">
              <a:lnSpc>
                <a:spcPct val="80000"/>
              </a:lnSpc>
              <a:spcBef>
                <a:spcPct val="0"/>
              </a:spcBef>
              <a:buClrTx/>
              <a:buSzTx/>
              <a:buFontTx/>
              <a:buNone/>
            </a:pPr>
            <a:fld id="{17C05180-0811-4AC0-97AD-F7CEA218FAB1}" type="slidenum">
              <a:rPr lang="pl-PL" altLang="pl-PL" sz="1200" b="0">
                <a:latin typeface="Times New Roman" panose="02020603050405020304" pitchFamily="18" charset="0"/>
              </a:rPr>
              <a:pPr eaLnBrk="1" hangingPunct="1">
                <a:lnSpc>
                  <a:spcPct val="80000"/>
                </a:lnSpc>
                <a:spcBef>
                  <a:spcPct val="0"/>
                </a:spcBef>
                <a:buClrTx/>
                <a:buSzTx/>
                <a:buFontTx/>
                <a:buNone/>
              </a:pPr>
              <a:t>37</a:t>
            </a:fld>
            <a:endParaRPr lang="pl-PL" altLang="pl-PL" sz="1200" b="0">
              <a:latin typeface="Times New Roman" panose="02020603050405020304" pitchFamily="18" charset="0"/>
            </a:endParaRPr>
          </a:p>
        </p:txBody>
      </p:sp>
      <p:pic>
        <p:nvPicPr>
          <p:cNvPr id="30725"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7588" y="1773238"/>
            <a:ext cx="1979612" cy="251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Obraz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9088" y="4149725"/>
            <a:ext cx="2149475"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7" name="Obraz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21475" y="1844675"/>
            <a:ext cx="2108200" cy="232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8" name="Obraz 4" descr="http://www.ksiegarnia.difin.pl/imgs_upload/sgh_produkty_1863_13626662065138a2deedcfa.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10013" y="1773238"/>
            <a:ext cx="22733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9" name="Obraz 5" descr="http://kmt.pl/foto/GAD/0073.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90738" y="3933825"/>
            <a:ext cx="2316162"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ytuł 1"/>
          <p:cNvSpPr>
            <a:spLocks noGrp="1"/>
          </p:cNvSpPr>
          <p:nvPr>
            <p:ph type="title"/>
          </p:nvPr>
        </p:nvSpPr>
        <p:spPr>
          <a:xfrm>
            <a:off x="612775" y="228600"/>
            <a:ext cx="8153400" cy="990600"/>
          </a:xfrm>
        </p:spPr>
        <p:txBody>
          <a:bodyPr/>
          <a:lstStyle/>
          <a:p>
            <a:pPr eaLnBrk="1" hangingPunct="1"/>
            <a:r>
              <a:rPr lang="pl-PL" altLang="pl-PL" b="1" dirty="0" smtClean="0"/>
              <a:t>CO WARTO PRZECZYTAĆ?</a:t>
            </a:r>
          </a:p>
        </p:txBody>
      </p:sp>
      <p:sp>
        <p:nvSpPr>
          <p:cNvPr id="31747" name="Symbol zastępczy zawartości 2"/>
          <p:cNvSpPr>
            <a:spLocks noGrp="1"/>
          </p:cNvSpPr>
          <p:nvPr>
            <p:ph sz="quarter" idx="1"/>
          </p:nvPr>
        </p:nvSpPr>
        <p:spPr>
          <a:xfrm>
            <a:off x="468758" y="1628800"/>
            <a:ext cx="8280000" cy="5040000"/>
          </a:xfrm>
        </p:spPr>
        <p:txBody>
          <a:bodyPr/>
          <a:lstStyle/>
          <a:p>
            <a:pPr algn="just" eaLnBrk="1" hangingPunct="1">
              <a:buFont typeface="Arial" panose="020B0604020202020204" pitchFamily="34" charset="0"/>
              <a:buChar char="•"/>
            </a:pPr>
            <a:r>
              <a:rPr lang="pl-PL" altLang="pl-PL" sz="2000" dirty="0" smtClean="0"/>
              <a:t>Kawula S., </a:t>
            </a:r>
            <a:r>
              <a:rPr lang="pl-PL" altLang="pl-PL" sz="2000" dirty="0" err="1" smtClean="0"/>
              <a:t>Machel</a:t>
            </a:r>
            <a:r>
              <a:rPr lang="pl-PL" altLang="pl-PL" sz="2000" dirty="0" smtClean="0"/>
              <a:t> H., (red.).)(2000).</a:t>
            </a:r>
            <a:r>
              <a:rPr lang="pl-PL" altLang="pl-PL" sz="2000" i="1" dirty="0" smtClean="0"/>
              <a:t> Młodzież a współczesne dewiacje i patologie społeczne</a:t>
            </a:r>
            <a:r>
              <a:rPr lang="pl-PL" altLang="pl-PL" sz="2000" dirty="0" smtClean="0"/>
              <a:t>. DIAGNOZA-PROFILAKTYKA-RESOCJALIZACJA. Wyd. A. Marszałek, Toruń.</a:t>
            </a:r>
          </a:p>
          <a:p>
            <a:pPr algn="just" eaLnBrk="1" hangingPunct="1">
              <a:buFont typeface="Arial" panose="020B0604020202020204" pitchFamily="34" charset="0"/>
              <a:buChar char="•"/>
            </a:pPr>
            <a:r>
              <a:rPr lang="pl-PL" altLang="pl-PL" sz="2000" dirty="0" smtClean="0"/>
              <a:t>Ptaszek G. i in. (2020). </a:t>
            </a:r>
            <a:r>
              <a:rPr lang="pl-PL" altLang="pl-PL" sz="2000" i="1" dirty="0" smtClean="0"/>
              <a:t>Edukacja zdalna: co stała się z uczniami, ich rodzicami i nauczycielami. </a:t>
            </a:r>
            <a:r>
              <a:rPr lang="pl-PL" altLang="pl-PL" sz="2000" dirty="0" smtClean="0"/>
              <a:t>GWP, Gdańsk</a:t>
            </a:r>
            <a:r>
              <a:rPr lang="pl-PL" altLang="pl-PL" sz="2000" i="1" dirty="0" smtClean="0"/>
              <a:t>. </a:t>
            </a:r>
          </a:p>
          <a:p>
            <a:pPr algn="just" eaLnBrk="1" hangingPunct="1">
              <a:buFont typeface="Arial" panose="020B0604020202020204" pitchFamily="34" charset="0"/>
              <a:buChar char="•"/>
            </a:pPr>
            <a:r>
              <a:rPr lang="pl-PL" altLang="pl-PL" sz="2000" dirty="0" err="1" smtClean="0"/>
              <a:t>Rowicka</a:t>
            </a:r>
            <a:r>
              <a:rPr lang="pl-PL" altLang="pl-PL" sz="2000" dirty="0" smtClean="0"/>
              <a:t> M. (2015). </a:t>
            </a:r>
            <a:r>
              <a:rPr lang="pl-PL" altLang="pl-PL" sz="2000" i="1" dirty="0" smtClean="0"/>
              <a:t>Uzależnienia behawioralne. Profilaktyka i terapia</a:t>
            </a:r>
            <a:r>
              <a:rPr lang="pl-PL" altLang="pl-PL" sz="2000" dirty="0" smtClean="0"/>
              <a:t>. </a:t>
            </a:r>
            <a:r>
              <a:rPr lang="pl-PL" altLang="pl-PL" sz="2000" dirty="0" err="1" smtClean="0"/>
              <a:t>KBdsPN</a:t>
            </a:r>
            <a:r>
              <a:rPr lang="pl-PL" altLang="pl-PL" sz="2000" dirty="0" smtClean="0"/>
              <a:t>, Warszawa.</a:t>
            </a:r>
          </a:p>
          <a:p>
            <a:pPr algn="just" eaLnBrk="1" hangingPunct="1">
              <a:buFont typeface="Arial" panose="020B0604020202020204" pitchFamily="34" charset="0"/>
              <a:buChar char="•"/>
            </a:pPr>
            <a:r>
              <a:rPr lang="pl-PL" altLang="pl-PL" sz="2000" dirty="0" smtClean="0"/>
              <a:t>Rylke H.,(1998). </a:t>
            </a:r>
            <a:r>
              <a:rPr lang="pl-PL" altLang="pl-PL" sz="2000" i="1" dirty="0" smtClean="0"/>
              <a:t>Pokolenie zmian. Czyli czego boją się dorośli</a:t>
            </a:r>
            <a:r>
              <a:rPr lang="pl-PL" altLang="pl-PL" sz="2000" dirty="0" smtClean="0"/>
              <a:t>. WSiP, Warszawa.</a:t>
            </a:r>
          </a:p>
          <a:p>
            <a:pPr algn="just" eaLnBrk="1" hangingPunct="1">
              <a:buFont typeface="Arial" panose="020B0604020202020204" pitchFamily="34" charset="0"/>
              <a:buChar char="•"/>
            </a:pPr>
            <a:r>
              <a:rPr lang="pl-PL" sz="2000" dirty="0" err="1"/>
              <a:t>Sitarczyk</a:t>
            </a:r>
            <a:r>
              <a:rPr lang="pl-PL" sz="2000" dirty="0"/>
              <a:t> M.(2017). </a:t>
            </a:r>
            <a:r>
              <a:rPr lang="pl-PL" sz="2000" i="1" dirty="0"/>
              <a:t>O przewadze klocków nad Internetem. Perspektywa psychologiczna.</a:t>
            </a:r>
            <a:r>
              <a:rPr lang="pl-PL" sz="2000" dirty="0"/>
              <a:t> w: </a:t>
            </a:r>
            <a:r>
              <a:rPr lang="pl-PL" sz="2000" dirty="0" err="1"/>
              <a:t>Stepulak</a:t>
            </a:r>
            <a:r>
              <a:rPr lang="pl-PL" sz="2000" dirty="0"/>
              <a:t> M., </a:t>
            </a:r>
            <a:r>
              <a:rPr lang="pl-PL" sz="2000" dirty="0" err="1"/>
              <a:t>Sitarczyk</a:t>
            </a:r>
            <a:r>
              <a:rPr lang="pl-PL" sz="2000" dirty="0"/>
              <a:t> M.(red.)(2017). Pedagogika </a:t>
            </a:r>
            <a:r>
              <a:rPr lang="pl-PL" sz="2000" dirty="0" err="1"/>
              <a:t>Froebla</a:t>
            </a:r>
            <a:r>
              <a:rPr lang="pl-PL" sz="2000" dirty="0"/>
              <a:t>. Wyzwaniem dla nauczycieli, szansą dla dzieci. Teoria i praktyka.   </a:t>
            </a:r>
            <a:r>
              <a:rPr lang="pl-PL" sz="2000" dirty="0" err="1"/>
              <a:t>Innovatio</a:t>
            </a:r>
            <a:r>
              <a:rPr lang="pl-PL" sz="2000" dirty="0"/>
              <a:t> Press  Wydawnictwo  Naukowe WSEI, Lublin, s. 107-116.</a:t>
            </a:r>
            <a:endParaRPr lang="pl-PL" altLang="pl-PL" sz="2000" dirty="0" smtClean="0"/>
          </a:p>
          <a:p>
            <a:pPr algn="just" eaLnBrk="1" hangingPunct="1">
              <a:buFont typeface="Arial" panose="020B0604020202020204" pitchFamily="34" charset="0"/>
              <a:buChar char="•"/>
            </a:pPr>
            <a:r>
              <a:rPr lang="pl-PL" altLang="pl-PL" sz="2000" dirty="0" smtClean="0"/>
              <a:t>Van </a:t>
            </a:r>
            <a:r>
              <a:rPr lang="pl-PL" altLang="pl-PL" sz="2000" dirty="0" err="1" smtClean="0"/>
              <a:t>Laere</a:t>
            </a:r>
            <a:r>
              <a:rPr lang="pl-PL" altLang="pl-PL" sz="2000" dirty="0" smtClean="0"/>
              <a:t> K. i in.(2019). </a:t>
            </a:r>
            <a:r>
              <a:rPr lang="pl-PL" altLang="pl-PL" sz="2000" i="1" dirty="0" smtClean="0"/>
              <a:t>Profilaktyka uzależnień behawioralnych wśród młodzieży szkolnej</a:t>
            </a:r>
            <a:r>
              <a:rPr lang="pl-PL" altLang="pl-PL" sz="2000" dirty="0" smtClean="0"/>
              <a:t>. Fundacja Poza Schematami, Warszawa. </a:t>
            </a:r>
          </a:p>
          <a:p>
            <a:pPr eaLnBrk="1" hangingPunct="1">
              <a:buFont typeface="Arial" panose="020B0604020202020204" pitchFamily="34" charset="0"/>
              <a:buChar char="•"/>
            </a:pPr>
            <a:endParaRPr lang="pl-PL" altLang="pl-PL" dirty="0" smtClean="0"/>
          </a:p>
        </p:txBody>
      </p:sp>
    </p:spTree>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ltLang="pl-PL" b="1" dirty="0"/>
              <a:t>CO WARTO PRZECZYTAĆ?</a:t>
            </a:r>
            <a:endParaRPr lang="pl-PL" dirty="0"/>
          </a:p>
        </p:txBody>
      </p:sp>
      <p:sp>
        <p:nvSpPr>
          <p:cNvPr id="3" name="Symbol zastępczy zawartości 2"/>
          <p:cNvSpPr>
            <a:spLocks noGrp="1"/>
          </p:cNvSpPr>
          <p:nvPr>
            <p:ph sz="quarter" idx="1"/>
          </p:nvPr>
        </p:nvSpPr>
        <p:spPr>
          <a:xfrm>
            <a:off x="0" y="1219200"/>
            <a:ext cx="9000000" cy="5616000"/>
          </a:xfrm>
        </p:spPr>
        <p:txBody>
          <a:bodyPr/>
          <a:lstStyle/>
          <a:p>
            <a:r>
              <a:rPr lang="pl-PL" sz="1800" dirty="0" err="1"/>
              <a:t>Sitarczyk</a:t>
            </a:r>
            <a:r>
              <a:rPr lang="pl-PL" sz="1800" dirty="0"/>
              <a:t> M</a:t>
            </a:r>
            <a:r>
              <a:rPr lang="pl-PL" sz="1800" dirty="0" smtClean="0"/>
              <a:t>.(2005). </a:t>
            </a:r>
            <a:r>
              <a:rPr lang="pl-PL" sz="1800" i="1" dirty="0"/>
              <a:t>Bohater telewizyjny w percepcji dzieci 6-letnich</a:t>
            </a:r>
            <a:r>
              <a:rPr lang="pl-PL" sz="1800" dirty="0"/>
              <a:t>. w: L Dyczewski (red.). Rodzina-Dziecko-Media, </a:t>
            </a:r>
            <a:r>
              <a:rPr lang="pl-PL" sz="1800" dirty="0" smtClean="0"/>
              <a:t>Lublin, </a:t>
            </a:r>
            <a:r>
              <a:rPr lang="pl-PL" sz="1800" dirty="0"/>
              <a:t>s. 155-176</a:t>
            </a:r>
            <a:r>
              <a:rPr lang="pl-PL" sz="1800" dirty="0" smtClean="0"/>
              <a:t>.</a:t>
            </a:r>
          </a:p>
          <a:p>
            <a:r>
              <a:rPr lang="pl-PL" sz="1800" dirty="0" err="1"/>
              <a:t>Sitarczyk</a:t>
            </a:r>
            <a:r>
              <a:rPr lang="pl-PL" sz="1800" dirty="0"/>
              <a:t> M</a:t>
            </a:r>
            <a:r>
              <a:rPr lang="pl-PL" sz="1800" dirty="0" smtClean="0"/>
              <a:t>.(2005). </a:t>
            </a:r>
            <a:r>
              <a:rPr lang="pl-PL" sz="1800" i="1" dirty="0"/>
              <a:t>Bohaterowie telewizyjni w percepcji dzieci sześcioletnich. Kontekst emocjonalny i społeczny</a:t>
            </a:r>
            <a:r>
              <a:rPr lang="pl-PL" sz="1800" dirty="0"/>
              <a:t>. W: S. Guz(red.). </a:t>
            </a:r>
            <a:r>
              <a:rPr lang="pl-PL" sz="1800" i="1" dirty="0"/>
              <a:t>Rozwój i edukacja dziecka.</a:t>
            </a:r>
            <a:r>
              <a:rPr lang="pl-PL" sz="1800" dirty="0"/>
              <a:t> </a:t>
            </a:r>
            <a:r>
              <a:rPr lang="pl-PL" sz="1800" i="1" dirty="0"/>
              <a:t>Szanse i zagrożenia</a:t>
            </a:r>
            <a:r>
              <a:rPr lang="pl-PL" sz="1800" dirty="0"/>
              <a:t>. Lublin, UMCS, </a:t>
            </a:r>
            <a:r>
              <a:rPr lang="pl-PL" sz="1800" dirty="0" smtClean="0"/>
              <a:t> </a:t>
            </a:r>
            <a:r>
              <a:rPr lang="pl-PL" sz="1800" dirty="0"/>
              <a:t>ss. 354-369</a:t>
            </a:r>
            <a:r>
              <a:rPr lang="pl-PL" sz="1800" b="1" dirty="0" smtClean="0"/>
              <a:t>.</a:t>
            </a:r>
          </a:p>
          <a:p>
            <a:r>
              <a:rPr lang="pl-PL" sz="1800" dirty="0" err="1"/>
              <a:t>Sitarczyk</a:t>
            </a:r>
            <a:r>
              <a:rPr lang="pl-PL" sz="1800" dirty="0"/>
              <a:t> M., (2006). </a:t>
            </a:r>
            <a:r>
              <a:rPr lang="pl-PL" sz="1800" i="1" dirty="0"/>
              <a:t>Dziecko w świecie gier komputerowych.</a:t>
            </a:r>
            <a:r>
              <a:rPr lang="pl-PL" sz="1800" dirty="0"/>
              <a:t> W: W. Tuszyńska-Bogucka (red.). Media- przyjaciel czy wróg dziecka? Poznań, wyd. eMPi2 , ss. </a:t>
            </a:r>
            <a:r>
              <a:rPr lang="pl-PL" sz="1800" dirty="0" smtClean="0"/>
              <a:t>60-72.</a:t>
            </a:r>
          </a:p>
          <a:p>
            <a:r>
              <a:rPr lang="pl-PL" sz="1800" dirty="0" err="1"/>
              <a:t>Sitarczyk</a:t>
            </a:r>
            <a:r>
              <a:rPr lang="pl-PL" sz="1800" dirty="0"/>
              <a:t> M., (2008). </a:t>
            </a:r>
            <a:r>
              <a:rPr lang="pl-PL" sz="1800" i="1" dirty="0"/>
              <a:t>Interakcja dziecko-telewizja w ocenie dzieci, rodziców i nauczycieli. </a:t>
            </a:r>
            <a:r>
              <a:rPr lang="pl-PL" sz="1800" dirty="0"/>
              <a:t>W: S. Guz(red.). Dziecko a zagrożenia współczesnego świata. Wyd. UMCS, Lublin, ss.229-238</a:t>
            </a:r>
            <a:r>
              <a:rPr lang="pl-PL" sz="1800" dirty="0" smtClean="0"/>
              <a:t>.</a:t>
            </a:r>
          </a:p>
          <a:p>
            <a:r>
              <a:rPr lang="pl-PL" sz="1800" dirty="0" err="1"/>
              <a:t>Sitarczyk</a:t>
            </a:r>
            <a:r>
              <a:rPr lang="pl-PL" sz="1800" dirty="0"/>
              <a:t> M., Łukasik M.,(2009).</a:t>
            </a:r>
            <a:r>
              <a:rPr lang="pl-PL" sz="1800" i="1" dirty="0"/>
              <a:t>Netoholizm a kompetencje językowe licealistów</a:t>
            </a:r>
            <a:r>
              <a:rPr lang="pl-PL" sz="1800" dirty="0"/>
              <a:t>. W: W: </a:t>
            </a:r>
            <a:r>
              <a:rPr lang="pl-PL" sz="1800" dirty="0" err="1"/>
              <a:t>Borecka-Biernat</a:t>
            </a:r>
            <a:r>
              <a:rPr lang="pl-PL" sz="1800" dirty="0"/>
              <a:t> D.(red.). </a:t>
            </a:r>
            <a:r>
              <a:rPr lang="pl-PL" sz="1800" i="1" dirty="0"/>
              <a:t>Poszukiwanie uwarunkowań zaburzeń w zachowaniu młodzieży w interakcjach społecznych.</a:t>
            </a:r>
            <a:r>
              <a:rPr lang="pl-PL" sz="1800" dirty="0"/>
              <a:t> Wydawnictwo </a:t>
            </a:r>
            <a:r>
              <a:rPr lang="pl-PL" sz="1800" dirty="0" err="1"/>
              <a:t>WWSZiP</a:t>
            </a:r>
            <a:r>
              <a:rPr lang="pl-PL" sz="1800" dirty="0"/>
              <a:t>, Wałbrzych, ss.189-204. </a:t>
            </a:r>
            <a:endParaRPr lang="pl-PL" sz="1800" dirty="0" smtClean="0"/>
          </a:p>
          <a:p>
            <a:r>
              <a:rPr lang="pl-PL" sz="1800" dirty="0" err="1" smtClean="0"/>
              <a:t>Sitarczyk</a:t>
            </a:r>
            <a:r>
              <a:rPr lang="pl-PL" sz="1800" dirty="0" smtClean="0"/>
              <a:t> </a:t>
            </a:r>
            <a:r>
              <a:rPr lang="pl-PL" sz="1800" dirty="0"/>
              <a:t>M. (red.).  (2013). </a:t>
            </a:r>
            <a:r>
              <a:rPr lang="pl-PL" sz="1800" i="1" dirty="0"/>
              <a:t>Rodzina w mediach. Media w rodzinie.</a:t>
            </a:r>
            <a:r>
              <a:rPr lang="pl-PL" sz="1800" dirty="0"/>
              <a:t> Warszawa, Wydawnictwo </a:t>
            </a:r>
            <a:r>
              <a:rPr lang="pl-PL" sz="1800" dirty="0" err="1" smtClean="0"/>
              <a:t>Difin</a:t>
            </a:r>
            <a:r>
              <a:rPr lang="pl-PL" sz="1800" dirty="0" smtClean="0"/>
              <a:t>, </a:t>
            </a:r>
            <a:r>
              <a:rPr lang="pl-PL" sz="1800" dirty="0"/>
              <a:t>ss. </a:t>
            </a:r>
            <a:r>
              <a:rPr lang="pl-PL" sz="1800" dirty="0" smtClean="0"/>
              <a:t>177.</a:t>
            </a:r>
          </a:p>
          <a:p>
            <a:r>
              <a:rPr lang="pl-PL" sz="1800" dirty="0" err="1"/>
              <a:t>Sitarczyk</a:t>
            </a:r>
            <a:r>
              <a:rPr lang="pl-PL" sz="1800" dirty="0"/>
              <a:t> M. (2016). </a:t>
            </a:r>
            <a:r>
              <a:rPr lang="pl-PL" sz="1800" i="1" dirty="0"/>
              <a:t>Związek problematycznego korzystania z Internetu z agresywnością</a:t>
            </a:r>
            <a:r>
              <a:rPr lang="pl-PL" sz="1800" dirty="0"/>
              <a:t>. W: Zbigniew B. Gaś (red.). Nowe wyzwania profilaktyki. </a:t>
            </a:r>
            <a:r>
              <a:rPr lang="pl-PL" sz="1800" dirty="0" err="1"/>
              <a:t>Innovatio</a:t>
            </a:r>
            <a:r>
              <a:rPr lang="pl-PL" sz="1800" dirty="0"/>
              <a:t> Press  </a:t>
            </a:r>
            <a:r>
              <a:rPr lang="pl-PL" sz="1800" dirty="0" smtClean="0"/>
              <a:t>Wydawnictwo Naukowe </a:t>
            </a:r>
            <a:r>
              <a:rPr lang="pl-PL" sz="1800" dirty="0"/>
              <a:t>WSEI, Lublin, s. 41-62</a:t>
            </a:r>
            <a:r>
              <a:rPr lang="pl-PL" dirty="0"/>
              <a:t>.</a:t>
            </a:r>
          </a:p>
        </p:txBody>
      </p:sp>
    </p:spTree>
    <p:extLst>
      <p:ext uri="{BB962C8B-B14F-4D97-AF65-F5344CB8AC3E}">
        <p14:creationId xmlns:p14="http://schemas.microsoft.com/office/powerpoint/2010/main" val="349878190"/>
      </p:ext>
    </p:extLst>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ytuł 1"/>
          <p:cNvSpPr>
            <a:spLocks noGrp="1"/>
          </p:cNvSpPr>
          <p:nvPr>
            <p:ph type="title"/>
          </p:nvPr>
        </p:nvSpPr>
        <p:spPr>
          <a:xfrm>
            <a:off x="611188" y="2852738"/>
            <a:ext cx="8153400" cy="990600"/>
          </a:xfrm>
        </p:spPr>
        <p:txBody>
          <a:bodyPr/>
          <a:lstStyle/>
          <a:p>
            <a:pPr eaLnBrk="1" hangingPunct="1"/>
            <a:r>
              <a:rPr lang="pl-PL" altLang="pl-PL" b="1" smtClean="0"/>
              <a:t>DZIĘKUJĘ ZA UWAGĘ!</a:t>
            </a:r>
          </a:p>
        </p:txBody>
      </p:sp>
    </p:spTree>
  </p:cSld>
  <p:clrMapOvr>
    <a:masterClrMapping/>
  </p:clrMapOvr>
  <mc:AlternateContent xmlns:mc="http://schemas.openxmlformats.org/markup-compatibility/2006">
    <mc:Choice xmlns:p14="http://schemas.microsoft.com/office/powerpoint/2010/main" Requires="p14">
      <p:transition spd="slow" p14:dur="1250">
        <p:pull dir="d"/>
      </p:transition>
    </mc:Choice>
    <mc:Fallback>
      <p:transition spd="slow">
        <p:pull dir="d"/>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Średni">
  <a:themeElements>
    <a:clrScheme name="Średni">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Średni">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Średni">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518</TotalTime>
  <Words>3603</Words>
  <Application>Microsoft Office PowerPoint</Application>
  <PresentationFormat>Pokaz na ekranie (4:3)</PresentationFormat>
  <Paragraphs>272</Paragraphs>
  <Slides>40</Slides>
  <Notes>4</Notes>
  <HiddenSlides>0</HiddenSlides>
  <MMClips>0</MMClips>
  <ScaleCrop>false</ScaleCrop>
  <HeadingPairs>
    <vt:vector size="8" baseType="variant">
      <vt:variant>
        <vt:lpstr>Używane czcionki</vt:lpstr>
      </vt:variant>
      <vt:variant>
        <vt:i4>8</vt:i4>
      </vt:variant>
      <vt:variant>
        <vt:lpstr>Motyw</vt:lpstr>
      </vt:variant>
      <vt:variant>
        <vt:i4>1</vt:i4>
      </vt:variant>
      <vt:variant>
        <vt:lpstr>Osadzone serwery OLE</vt:lpstr>
      </vt:variant>
      <vt:variant>
        <vt:i4>1</vt:i4>
      </vt:variant>
      <vt:variant>
        <vt:lpstr>Tytuły slajdów</vt:lpstr>
      </vt:variant>
      <vt:variant>
        <vt:i4>40</vt:i4>
      </vt:variant>
    </vt:vector>
  </HeadingPairs>
  <TitlesOfParts>
    <vt:vector size="50" baseType="lpstr">
      <vt:lpstr>Arial Unicode MS</vt:lpstr>
      <vt:lpstr>Arial</vt:lpstr>
      <vt:lpstr>Bookman Old Style</vt:lpstr>
      <vt:lpstr>Calibri</vt:lpstr>
      <vt:lpstr>Times New Roman</vt:lpstr>
      <vt:lpstr>Tw Cen MT</vt:lpstr>
      <vt:lpstr>Wingdings</vt:lpstr>
      <vt:lpstr>Wingdings 2</vt:lpstr>
      <vt:lpstr>Średni</vt:lpstr>
      <vt:lpstr>Klip</vt:lpstr>
      <vt:lpstr>PANDEMICZNY CZAS CYFROWYCH UZALEŻNIEŃ.  JAK ZABDAĆ O HIGIENĘ CYFROWĄ DZIECI I MŁODZIEŻY?</vt:lpstr>
      <vt:lpstr>ZAMIAST WPROWADZENIA</vt:lpstr>
      <vt:lpstr>MODELE ŻYCIA  W  XXI WIEKU </vt:lpstr>
      <vt:lpstr>Prezentacja programu PowerPoint</vt:lpstr>
      <vt:lpstr>JAK MEDIA ODDZIAŁUJĄ NA ODBIORCÓW?</vt:lpstr>
      <vt:lpstr>POKOLENIE SIECI korzyści</vt:lpstr>
      <vt:lpstr>POKOLENIE SIECI problemy</vt:lpstr>
      <vt:lpstr>PANDEMIA A CYFROWE UZALEŻNIENIA  1/3</vt:lpstr>
      <vt:lpstr>PANDEMIA A CYFROWE UZALEŻNIENIA   2/3</vt:lpstr>
      <vt:lpstr>PANDEMIA A CYFROWE UZALEŻNIENIA   3/3</vt:lpstr>
      <vt:lpstr>PSYCHOLOGICZNE ASPEKTY INTERNETU</vt:lpstr>
      <vt:lpstr>PREFEROWANE TYPY KONTAKTÓW INTERNETOWYCH </vt:lpstr>
      <vt:lpstr>Prezentacja programu PowerPoint</vt:lpstr>
      <vt:lpstr>Internet Addiction Disorder (IAD)</vt:lpstr>
      <vt:lpstr>KONSEKWENCJE NADMIERNEGO KORZYSTANIA Z  SIECI</vt:lpstr>
      <vt:lpstr>KONSEKWENCJE NADMIERNEGO KORZYSTANIA Z SIECI</vt:lpstr>
      <vt:lpstr>KONSEKWENCJE NADMIERNEGO KORZYSTANIA Z SIECI</vt:lpstr>
      <vt:lpstr>KONSEKWENCJE NADMIERNEGO KORZYSTANIA Z SIECI</vt:lpstr>
      <vt:lpstr>KONSEKWENCJE NADMIERNEGO KORZYSTANIA Z SIECI</vt:lpstr>
      <vt:lpstr>KONSEKWENCJE NADMIERNEGO KORZYSTANIA Z  SIECI</vt:lpstr>
      <vt:lpstr>KONSEKWENCJE NADMIERNEGO KORZYSTANIA Z SIECI</vt:lpstr>
      <vt:lpstr>KONSEKWENCJE NADMIERNEGO KORZYSTANIA Z SIECI</vt:lpstr>
      <vt:lpstr>SKUTKI ŻYCIA W SIECI skutki</vt:lpstr>
      <vt:lpstr>SKUTKI TECHNOSTRESU</vt:lpstr>
      <vt:lpstr>JAK ZADBAĆ O HIGIENĘ CYFROWĄ DZIECI  I MŁODZIEŻY?</vt:lpstr>
      <vt:lpstr>RADA 1.   HOBBY PASJE  ZAINTERESOWANIA</vt:lpstr>
      <vt:lpstr>  RADA 2.  ŚWIADOMOŚĆ MARNOWANIA CZASU  </vt:lpstr>
      <vt:lpstr>RADA 3. AKTYWNOŚĆ FIZYCZNA</vt:lpstr>
      <vt:lpstr>RADA 4. KONTAKTY TOWARZYSTKIE</vt:lpstr>
      <vt:lpstr>RADA 5. TYDZIEŃ PRAWDY</vt:lpstr>
      <vt:lpstr>RADA 6. CO POWINNI WIEDZIEĆ RODZICE</vt:lpstr>
      <vt:lpstr>RADA 7. KONTROLA TO NIE FIKCJA</vt:lpstr>
      <vt:lpstr>RADA 8. KSZTAŁTOWANIE SYSTEMU WARTOŚCI</vt:lpstr>
      <vt:lpstr>RADA 9. AUTODIAGNOZA </vt:lpstr>
      <vt:lpstr>RADA 10. ZADBAJ O DOBRY NASTRÓJ</vt:lpstr>
      <vt:lpstr>ZAMIAST PODSUMOWANIA:</vt:lpstr>
      <vt:lpstr>CO WATRO PRZECZYTAĆ?</vt:lpstr>
      <vt:lpstr>CO WARTO PRZECZYTAĆ?</vt:lpstr>
      <vt:lpstr>CO WARTO PRZECZYTAĆ?</vt:lpstr>
      <vt:lpstr>DZIĘKUJĘ ZA UWAGĘ!</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Psychologiczne prawidłowości dorastania.  Młodzieńczość jako wytwór cywilizacji</dc:title>
  <dc:creator>ja</dc:creator>
  <cp:lastModifiedBy>MAłgorzata</cp:lastModifiedBy>
  <cp:revision>74</cp:revision>
  <dcterms:created xsi:type="dcterms:W3CDTF">2011-03-08T13:37:46Z</dcterms:created>
  <dcterms:modified xsi:type="dcterms:W3CDTF">2021-05-25T06:53:58Z</dcterms:modified>
</cp:coreProperties>
</file>